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1" r:id="rId6"/>
    <p:sldId id="260" r:id="rId7"/>
    <p:sldId id="266" r:id="rId8"/>
    <p:sldId id="262" r:id="rId9"/>
    <p:sldId id="263" r:id="rId10"/>
    <p:sldId id="259" r:id="rId11"/>
    <p:sldId id="264" r:id="rId12"/>
    <p:sldId id="265" r:id="rId13"/>
    <p:sldId id="267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90E"/>
    <a:srgbClr val="58B2B9"/>
    <a:srgbClr val="FA05FF"/>
    <a:srgbClr val="9C93C5"/>
    <a:srgbClr val="D69BC3"/>
    <a:srgbClr val="B894C2"/>
    <a:srgbClr val="A593C4"/>
    <a:srgbClr val="9B9ACB"/>
    <a:srgbClr val="979DCD"/>
    <a:srgbClr val="393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537-B553-4FCC-A159-434D13AAB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AE23-1D6F-4340-8A64-DA23201AED3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logo新长1280X530-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1330" y="226695"/>
            <a:ext cx="1120133" cy="3600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537-B553-4FCC-A159-434D13AAB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AE23-1D6F-4340-8A64-DA23201AED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537-B553-4FCC-A159-434D13AAB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AE23-1D6F-4340-8A64-DA23201AED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537-B553-4FCC-A159-434D13AAB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AE23-1D6F-4340-8A64-DA23201AED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537-B553-4FCC-A159-434D13AAB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AE23-1D6F-4340-8A64-DA23201AED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537-B553-4FCC-A159-434D13AAB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AE23-1D6F-4340-8A64-DA23201AED39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8392160" y="37598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537-B553-4FCC-A159-434D13AAB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AE23-1D6F-4340-8A64-DA23201AED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537-B553-4FCC-A159-434D13AAB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AE23-1D6F-4340-8A64-DA23201AED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537-B553-4FCC-A159-434D13AAB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AE23-1D6F-4340-8A64-DA23201AED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537-B553-4FCC-A159-434D13AAB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AE23-1D6F-4340-8A64-DA23201AED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4537-B553-4FCC-A159-434D13AAB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AE23-1D6F-4340-8A64-DA23201AED39}" type="slidenum">
              <a:rPr lang="zh-CN" altLang="en-US" smtClean="0"/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4537-B553-4FCC-A159-434D13AAB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9AE23-1D6F-4340-8A64-DA23201AED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06991" y="233718"/>
            <a:ext cx="11778018" cy="6390564"/>
          </a:xfrm>
          <a:prstGeom prst="roundRect">
            <a:avLst>
              <a:gd name="adj" fmla="val 3247"/>
            </a:avLst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">
          <a:xfrm>
            <a:off x="6191535" y="2487641"/>
            <a:ext cx="509516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炫酷音乐节</a:t>
            </a:r>
            <a:endParaRPr lang="en-US" altLang="zh-CN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133231" y="3921688"/>
            <a:ext cx="3084394" cy="53226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black">
          <a:xfrm>
            <a:off x="7497139" y="3960469"/>
            <a:ext cx="237019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音乐表演活动</a:t>
            </a:r>
            <a:endParaRPr lang="en-US" altLang="zh-CN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89" y="1443432"/>
            <a:ext cx="746698" cy="7466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979DCD"/>
              </a:gs>
              <a:gs pos="66000">
                <a:srgbClr val="B894C2"/>
              </a:gs>
              <a:gs pos="34000">
                <a:srgbClr val="9C93C5"/>
              </a:gs>
              <a:gs pos="90000">
                <a:srgbClr val="D69BC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26" y="1862351"/>
            <a:ext cx="1181100" cy="1181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17" y="957333"/>
            <a:ext cx="1090399" cy="109039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278007" y="1139022"/>
            <a:ext cx="4251846" cy="425184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149074" y="1862351"/>
            <a:ext cx="2464029" cy="31393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endParaRPr lang="en-US" altLang="zh-CN" sz="6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979DCD"/>
              </a:gs>
              <a:gs pos="66000">
                <a:srgbClr val="B894C2"/>
              </a:gs>
              <a:gs pos="34000">
                <a:srgbClr val="9C93C5"/>
              </a:gs>
              <a:gs pos="90000">
                <a:srgbClr val="D69BC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14810" y="480051"/>
            <a:ext cx="356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单击添加标题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74700" y="2006600"/>
            <a:ext cx="3111500" cy="311150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533900" y="2349500"/>
            <a:ext cx="1270000" cy="1270000"/>
          </a:xfrm>
          <a:prstGeom prst="ellipse">
            <a:avLst/>
          </a:prstGeom>
          <a:solidFill>
            <a:srgbClr val="F5E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337308" y="2349500"/>
            <a:ext cx="2978165" cy="2978165"/>
          </a:xfrm>
          <a:prstGeom prst="ellipse">
            <a:avLst/>
          </a:prstGeom>
          <a:solidFill>
            <a:srgbClr val="F5E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791317" y="3284584"/>
            <a:ext cx="207014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 smtClean="0"/>
              <a:t>输入标题</a:t>
            </a:r>
            <a:endParaRPr lang="en-US" altLang="zh-CN" sz="2000" b="1" dirty="0"/>
          </a:p>
          <a:p>
            <a:pPr algn="ctr">
              <a:lnSpc>
                <a:spcPct val="150000"/>
              </a:lnSpc>
            </a:pPr>
            <a:r>
              <a:rPr lang="zh-CN" altLang="en-US" sz="1200" dirty="0" smtClean="0"/>
              <a:t>点击</a:t>
            </a:r>
            <a:r>
              <a:rPr lang="zh-CN" altLang="en-US" sz="1200" dirty="0"/>
              <a:t>此处输入文字点击此处点击此处输入文字点击</a:t>
            </a:r>
            <a:r>
              <a:rPr lang="zh-CN" altLang="en-US" sz="1200" dirty="0" smtClean="0"/>
              <a:t>此处</a:t>
            </a:r>
            <a:endParaRPr lang="zh-CN" altLang="en-US" sz="12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2597150"/>
            <a:ext cx="774700" cy="774700"/>
          </a:xfrm>
          <a:prstGeom prst="rect">
            <a:avLst/>
          </a:prstGeom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263991" y="4137104"/>
            <a:ext cx="207014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输入标题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点击</a:t>
            </a: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此处输入文字点击此处点击此处输入文字点击</a:t>
            </a: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此处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9591664" y="2984500"/>
            <a:ext cx="207014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</a:rPr>
              <a:t>输入标题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</a:rPr>
              <a:t>点击</a:t>
            </a:r>
            <a:r>
              <a:rPr lang="zh-CN" altLang="en-US" sz="1200" dirty="0">
                <a:solidFill>
                  <a:schemeClr val="bg1"/>
                </a:solidFill>
              </a:rPr>
              <a:t>此处输入文字点击此处点击此处输入文字点击此处</a:t>
            </a:r>
            <a:endParaRPr lang="zh-CN" altLang="en-US" sz="1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点击此处输入文字点击</a:t>
            </a:r>
            <a:r>
              <a:rPr lang="zh-CN" altLang="en-US" sz="1200" dirty="0" smtClean="0">
                <a:solidFill>
                  <a:schemeClr val="bg1"/>
                </a:solidFill>
              </a:rPr>
              <a:t>此处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06991" y="233718"/>
            <a:ext cx="11778018" cy="6390564"/>
          </a:xfrm>
          <a:prstGeom prst="roundRect">
            <a:avLst>
              <a:gd name="adj" fmla="val 3247"/>
            </a:avLst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">
          <a:xfrm>
            <a:off x="6191535" y="2487641"/>
            <a:ext cx="509516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en-US" altLang="zh-CN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133231" y="3921688"/>
            <a:ext cx="3084394" cy="53226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black">
          <a:xfrm>
            <a:off x="7497139" y="3960469"/>
            <a:ext cx="237019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</a:t>
            </a:r>
            <a:endParaRPr lang="en-US" altLang="zh-CN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89" y="1443432"/>
            <a:ext cx="746698" cy="7466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979DCD"/>
              </a:gs>
              <a:gs pos="66000">
                <a:srgbClr val="B894C2"/>
              </a:gs>
              <a:gs pos="34000">
                <a:srgbClr val="9C93C5"/>
              </a:gs>
              <a:gs pos="90000">
                <a:srgbClr val="D69BC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24" y="1439272"/>
            <a:ext cx="2926876" cy="29268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86018" y="4608732"/>
            <a:ext cx="2709361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08169" y="1744803"/>
            <a:ext cx="2906973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08169" y="2796909"/>
            <a:ext cx="2906973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08169" y="3849015"/>
            <a:ext cx="2906973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08169" y="4901120"/>
            <a:ext cx="2906973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979DCD"/>
              </a:gs>
              <a:gs pos="66000">
                <a:srgbClr val="B894C2"/>
              </a:gs>
              <a:gs pos="34000">
                <a:srgbClr val="9C93C5"/>
              </a:gs>
              <a:gs pos="90000">
                <a:srgbClr val="D69BC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26" y="1862351"/>
            <a:ext cx="1181100" cy="1181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17" y="957333"/>
            <a:ext cx="1090399" cy="109039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278007" y="1139022"/>
            <a:ext cx="4251846" cy="425184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149074" y="1862351"/>
            <a:ext cx="2464029" cy="31393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endParaRPr lang="en-US" altLang="zh-CN" sz="6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979DCD"/>
              </a:gs>
              <a:gs pos="66000">
                <a:srgbClr val="B894C2"/>
              </a:gs>
              <a:gs pos="34000">
                <a:srgbClr val="9C93C5"/>
              </a:gs>
              <a:gs pos="90000">
                <a:srgbClr val="D69BC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14810" y="480051"/>
            <a:ext cx="356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单击添加标题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0" y="1898804"/>
            <a:ext cx="4332009" cy="257159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740900" y="1898804"/>
            <a:ext cx="2043363" cy="3620411"/>
          </a:xfrm>
          <a:prstGeom prst="rect">
            <a:avLst/>
          </a:prstGeom>
          <a:solidFill>
            <a:srgbClr val="F5E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009" y="1898804"/>
            <a:ext cx="5472391" cy="3620411"/>
          </a:xfrm>
          <a:prstGeom prst="rect">
            <a:avLst/>
          </a:prstGeom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720210" y="4440810"/>
            <a:ext cx="39075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输入标题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点击</a:t>
            </a: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此处输入文字点击此处点击此处输入文字点击</a:t>
            </a: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此处点击此处输入文字点击此处点击此处输入文字点击</a:t>
            </a: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此处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45" y="3184602"/>
            <a:ext cx="678772" cy="678772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831446" y="2492452"/>
            <a:ext cx="1384300" cy="13843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98274" y="302266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小标题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979DCD"/>
              </a:gs>
              <a:gs pos="66000">
                <a:srgbClr val="B894C2"/>
              </a:gs>
              <a:gs pos="34000">
                <a:srgbClr val="9C93C5"/>
              </a:gs>
              <a:gs pos="90000">
                <a:srgbClr val="D69BC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26" y="1862351"/>
            <a:ext cx="1181100" cy="1181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17" y="957333"/>
            <a:ext cx="1090399" cy="109039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278007" y="1139022"/>
            <a:ext cx="4251846" cy="425184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149074" y="1862351"/>
            <a:ext cx="2464029" cy="31393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endParaRPr lang="en-US" altLang="zh-CN" sz="6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979DCD"/>
              </a:gs>
              <a:gs pos="66000">
                <a:srgbClr val="B894C2"/>
              </a:gs>
              <a:gs pos="34000">
                <a:srgbClr val="9C93C5"/>
              </a:gs>
              <a:gs pos="90000">
                <a:srgbClr val="D69BC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14810" y="480051"/>
            <a:ext cx="356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单击添加标题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663" y="2005161"/>
            <a:ext cx="5392510" cy="35339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33828" y="2005161"/>
            <a:ext cx="2205272" cy="3533995"/>
          </a:xfrm>
          <a:prstGeom prst="rect">
            <a:avLst/>
          </a:prstGeom>
          <a:solidFill>
            <a:srgbClr val="F5E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095" y="2235200"/>
            <a:ext cx="1905000" cy="1905000"/>
          </a:xfrm>
          <a:prstGeom prst="rect">
            <a:avLst/>
          </a:prstGeom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8999522" y="4154161"/>
            <a:ext cx="207014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</a:rPr>
              <a:t>输入标题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</a:rPr>
              <a:t>点击</a:t>
            </a:r>
            <a:r>
              <a:rPr lang="zh-CN" altLang="en-US" sz="1200" dirty="0">
                <a:solidFill>
                  <a:schemeClr val="bg1"/>
                </a:solidFill>
              </a:rPr>
              <a:t>此处输入文字点击此处点击此处输入文字点击此处</a:t>
            </a:r>
            <a:endParaRPr lang="zh-CN" altLang="en-US" sz="12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点击此处输入文字点击</a:t>
            </a:r>
            <a:r>
              <a:rPr lang="zh-CN" altLang="en-US" sz="1200" dirty="0" smtClean="0">
                <a:solidFill>
                  <a:schemeClr val="bg1"/>
                </a:solidFill>
              </a:rPr>
              <a:t>此处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6184900" y="3581400"/>
            <a:ext cx="14676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输入标题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点击</a:t>
            </a: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此处输入文字点击此处点击此处输入文字点击</a:t>
            </a: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此处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46" y="2743200"/>
            <a:ext cx="787400" cy="787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979DCD"/>
              </a:gs>
              <a:gs pos="66000">
                <a:srgbClr val="B894C2"/>
              </a:gs>
              <a:gs pos="34000">
                <a:srgbClr val="9C93C5"/>
              </a:gs>
              <a:gs pos="90000">
                <a:srgbClr val="D69BC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26" y="1862351"/>
            <a:ext cx="1181100" cy="1181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17" y="957333"/>
            <a:ext cx="1090399" cy="109039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278007" y="1139022"/>
            <a:ext cx="4251846" cy="425184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149074" y="1862351"/>
            <a:ext cx="2464029" cy="31393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endParaRPr lang="en-US" altLang="zh-CN" sz="6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979DCD"/>
              </a:gs>
              <a:gs pos="66000">
                <a:srgbClr val="B894C2"/>
              </a:gs>
              <a:gs pos="34000">
                <a:srgbClr val="9C93C5"/>
              </a:gs>
              <a:gs pos="90000">
                <a:srgbClr val="D69BC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14810" y="480051"/>
            <a:ext cx="356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单击添加标题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9726" y="1814407"/>
            <a:ext cx="6529137" cy="4232456"/>
          </a:xfrm>
          <a:prstGeom prst="rect">
            <a:avLst/>
          </a:prstGeom>
          <a:solidFill>
            <a:srgbClr val="F5E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车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3668" y="1814407"/>
            <a:ext cx="6281251" cy="4092330"/>
          </a:xfrm>
          <a:prstGeom prst="rect">
            <a:avLst/>
          </a:prstGeom>
        </p:spPr>
      </p:pic>
      <p:sp>
        <p:nvSpPr>
          <p:cNvPr id="34" name="Oval 10"/>
          <p:cNvSpPr/>
          <p:nvPr/>
        </p:nvSpPr>
        <p:spPr>
          <a:xfrm>
            <a:off x="743510" y="2619375"/>
            <a:ext cx="1343025" cy="1343025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13"/>
          <p:cNvSpPr/>
          <p:nvPr/>
        </p:nvSpPr>
        <p:spPr>
          <a:xfrm>
            <a:off x="2010335" y="2619375"/>
            <a:ext cx="1343025" cy="1343025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14"/>
          <p:cNvSpPr/>
          <p:nvPr/>
        </p:nvSpPr>
        <p:spPr>
          <a:xfrm>
            <a:off x="3277160" y="2619375"/>
            <a:ext cx="1343025" cy="1343025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43" y="2938230"/>
            <a:ext cx="698500" cy="6985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64" y="2938230"/>
            <a:ext cx="678772" cy="67877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28" y="2938230"/>
            <a:ext cx="590784" cy="590784"/>
          </a:xfrm>
          <a:prstGeom prst="rect">
            <a:avLst/>
          </a:prstGeom>
        </p:spPr>
      </p:pic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818653" y="4302204"/>
            <a:ext cx="39075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输入标题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点击</a:t>
            </a: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此处输入文字点击此处点击此处输入文字点击</a:t>
            </a: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此处点击此处输入文字点击此处点击此处输入文字点击</a:t>
            </a: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此处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rgbClr val="979DCD"/>
              </a:gs>
              <a:gs pos="66000">
                <a:srgbClr val="B894C2"/>
              </a:gs>
              <a:gs pos="34000">
                <a:srgbClr val="9C93C5"/>
              </a:gs>
              <a:gs pos="90000">
                <a:srgbClr val="D69BC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14810" y="480051"/>
            <a:ext cx="356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单击添加标题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0" y="1671282"/>
            <a:ext cx="1905000" cy="1905000"/>
          </a:xfrm>
          <a:prstGeom prst="rect">
            <a:avLst/>
          </a:prstGeom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911323" y="3712472"/>
            <a:ext cx="207014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</a:rPr>
              <a:t>输入标题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</a:rPr>
              <a:t>点击</a:t>
            </a:r>
            <a:r>
              <a:rPr lang="zh-CN" altLang="en-US" sz="1200" dirty="0">
                <a:solidFill>
                  <a:schemeClr val="bg1"/>
                </a:solidFill>
              </a:rPr>
              <a:t>此处输入文字点击此处点击此处输入文字点击此处</a:t>
            </a:r>
            <a:endParaRPr lang="zh-CN" altLang="en-US" sz="12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点击此处输入文字点击</a:t>
            </a:r>
            <a:r>
              <a:rPr lang="zh-CN" altLang="en-US" sz="1200" dirty="0" smtClean="0">
                <a:solidFill>
                  <a:schemeClr val="bg1"/>
                </a:solidFill>
              </a:rPr>
              <a:t>此处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직선 연결선 14"/>
          <p:cNvCxnSpPr/>
          <p:nvPr/>
        </p:nvCxnSpPr>
        <p:spPr>
          <a:xfrm>
            <a:off x="5170760" y="4207761"/>
            <a:ext cx="560325" cy="698034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직선 연결선 15"/>
          <p:cNvCxnSpPr/>
          <p:nvPr/>
        </p:nvCxnSpPr>
        <p:spPr>
          <a:xfrm flipH="1">
            <a:off x="6312191" y="4646533"/>
            <a:ext cx="911881" cy="455942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직선 연결선 16"/>
          <p:cNvCxnSpPr/>
          <p:nvPr/>
        </p:nvCxnSpPr>
        <p:spPr>
          <a:xfrm flipH="1">
            <a:off x="7769415" y="3135669"/>
            <a:ext cx="241381" cy="1001282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직선 연결선 17"/>
          <p:cNvCxnSpPr/>
          <p:nvPr/>
        </p:nvCxnSpPr>
        <p:spPr>
          <a:xfrm flipV="1">
            <a:off x="8458950" y="2042049"/>
            <a:ext cx="986213" cy="50871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3" name="Group 104"/>
          <p:cNvGrpSpPr/>
          <p:nvPr/>
        </p:nvGrpSpPr>
        <p:grpSpPr>
          <a:xfrm>
            <a:off x="4520811" y="3527540"/>
            <a:ext cx="769168" cy="769168"/>
            <a:chOff x="3019557" y="3815868"/>
            <a:chExt cx="769168" cy="769168"/>
          </a:xfrm>
        </p:grpSpPr>
        <p:sp>
          <p:nvSpPr>
            <p:cNvPr id="14" name="타원 6"/>
            <p:cNvSpPr/>
            <p:nvPr/>
          </p:nvSpPr>
          <p:spPr>
            <a:xfrm>
              <a:off x="3019557" y="3815868"/>
              <a:ext cx="769168" cy="76916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7B5A85"/>
                </a:solidFill>
              </a:endParaRPr>
            </a:p>
          </p:txBody>
        </p:sp>
        <p:grpSp>
          <p:nvGrpSpPr>
            <p:cNvPr id="15" name="Group 35"/>
            <p:cNvGrpSpPr/>
            <p:nvPr/>
          </p:nvGrpSpPr>
          <p:grpSpPr>
            <a:xfrm>
              <a:off x="3210352" y="3979569"/>
              <a:ext cx="387578" cy="441766"/>
              <a:chOff x="4021138" y="1814513"/>
              <a:chExt cx="669925" cy="763588"/>
            </a:xfrm>
            <a:solidFill>
              <a:srgbClr val="C35954"/>
            </a:solidFill>
          </p:grpSpPr>
          <p:sp>
            <p:nvSpPr>
              <p:cNvPr id="16" name="Freeform 36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avLst/>
                <a:gdLst>
                  <a:gd name="T0" fmla="*/ 96 w 272"/>
                  <a:gd name="T1" fmla="*/ 7 h 403"/>
                  <a:gd name="T2" fmla="*/ 40 w 272"/>
                  <a:gd name="T3" fmla="*/ 40 h 403"/>
                  <a:gd name="T4" fmla="*/ 5 w 272"/>
                  <a:gd name="T5" fmla="*/ 97 h 403"/>
                  <a:gd name="T6" fmla="*/ 1 w 272"/>
                  <a:gd name="T7" fmla="*/ 148 h 403"/>
                  <a:gd name="T8" fmla="*/ 29 w 272"/>
                  <a:gd name="T9" fmla="*/ 232 h 403"/>
                  <a:gd name="T10" fmla="*/ 55 w 272"/>
                  <a:gd name="T11" fmla="*/ 273 h 403"/>
                  <a:gd name="T12" fmla="*/ 63 w 272"/>
                  <a:gd name="T13" fmla="*/ 314 h 403"/>
                  <a:gd name="T14" fmla="*/ 55 w 272"/>
                  <a:gd name="T15" fmla="*/ 329 h 403"/>
                  <a:gd name="T16" fmla="*/ 55 w 272"/>
                  <a:gd name="T17" fmla="*/ 349 h 403"/>
                  <a:gd name="T18" fmla="*/ 55 w 272"/>
                  <a:gd name="T19" fmla="*/ 364 h 403"/>
                  <a:gd name="T20" fmla="*/ 61 w 272"/>
                  <a:gd name="T21" fmla="*/ 384 h 403"/>
                  <a:gd name="T22" fmla="*/ 80 w 272"/>
                  <a:gd name="T23" fmla="*/ 402 h 403"/>
                  <a:gd name="T24" fmla="*/ 189 w 272"/>
                  <a:gd name="T25" fmla="*/ 403 h 403"/>
                  <a:gd name="T26" fmla="*/ 206 w 272"/>
                  <a:gd name="T27" fmla="*/ 387 h 403"/>
                  <a:gd name="T28" fmla="*/ 217 w 272"/>
                  <a:gd name="T29" fmla="*/ 370 h 403"/>
                  <a:gd name="T30" fmla="*/ 217 w 272"/>
                  <a:gd name="T31" fmla="*/ 349 h 403"/>
                  <a:gd name="T32" fmla="*/ 217 w 272"/>
                  <a:gd name="T33" fmla="*/ 334 h 403"/>
                  <a:gd name="T34" fmla="*/ 212 w 272"/>
                  <a:gd name="T35" fmla="*/ 316 h 403"/>
                  <a:gd name="T36" fmla="*/ 214 w 272"/>
                  <a:gd name="T37" fmla="*/ 278 h 403"/>
                  <a:gd name="T38" fmla="*/ 236 w 272"/>
                  <a:gd name="T39" fmla="*/ 243 h 403"/>
                  <a:gd name="T40" fmla="*/ 269 w 272"/>
                  <a:gd name="T41" fmla="*/ 161 h 403"/>
                  <a:gd name="T42" fmla="*/ 270 w 272"/>
                  <a:gd name="T43" fmla="*/ 110 h 403"/>
                  <a:gd name="T44" fmla="*/ 241 w 272"/>
                  <a:gd name="T45" fmla="*/ 50 h 403"/>
                  <a:gd name="T46" fmla="*/ 189 w 272"/>
                  <a:gd name="T47" fmla="*/ 11 h 403"/>
                  <a:gd name="T48" fmla="*/ 136 w 272"/>
                  <a:gd name="T49" fmla="*/ 0 h 403"/>
                  <a:gd name="T50" fmla="*/ 201 w 272"/>
                  <a:gd name="T51" fmla="*/ 367 h 403"/>
                  <a:gd name="T52" fmla="*/ 202 w 272"/>
                  <a:gd name="T53" fmla="*/ 373 h 403"/>
                  <a:gd name="T54" fmla="*/ 192 w 272"/>
                  <a:gd name="T55" fmla="*/ 385 h 403"/>
                  <a:gd name="T56" fmla="*/ 87 w 272"/>
                  <a:gd name="T57" fmla="*/ 389 h 403"/>
                  <a:gd name="T58" fmla="*/ 79 w 272"/>
                  <a:gd name="T59" fmla="*/ 381 h 403"/>
                  <a:gd name="T60" fmla="*/ 69 w 272"/>
                  <a:gd name="T61" fmla="*/ 370 h 403"/>
                  <a:gd name="T62" fmla="*/ 71 w 272"/>
                  <a:gd name="T63" fmla="*/ 353 h 403"/>
                  <a:gd name="T64" fmla="*/ 70 w 272"/>
                  <a:gd name="T65" fmla="*/ 347 h 403"/>
                  <a:gd name="T66" fmla="*/ 70 w 272"/>
                  <a:gd name="T67" fmla="*/ 332 h 403"/>
                  <a:gd name="T68" fmla="*/ 72 w 272"/>
                  <a:gd name="T69" fmla="*/ 324 h 403"/>
                  <a:gd name="T70" fmla="*/ 203 w 272"/>
                  <a:gd name="T71" fmla="*/ 329 h 403"/>
                  <a:gd name="T72" fmla="*/ 203 w 272"/>
                  <a:gd name="T73" fmla="*/ 347 h 403"/>
                  <a:gd name="T74" fmla="*/ 92 w 272"/>
                  <a:gd name="T75" fmla="*/ 196 h 403"/>
                  <a:gd name="T76" fmla="*/ 148 w 272"/>
                  <a:gd name="T77" fmla="*/ 186 h 403"/>
                  <a:gd name="T78" fmla="*/ 109 w 272"/>
                  <a:gd name="T79" fmla="*/ 310 h 403"/>
                  <a:gd name="T80" fmla="*/ 197 w 272"/>
                  <a:gd name="T81" fmla="*/ 285 h 403"/>
                  <a:gd name="T82" fmla="*/ 185 w 272"/>
                  <a:gd name="T83" fmla="*/ 170 h 403"/>
                  <a:gd name="T84" fmla="*/ 148 w 272"/>
                  <a:gd name="T85" fmla="*/ 168 h 403"/>
                  <a:gd name="T86" fmla="*/ 92 w 272"/>
                  <a:gd name="T87" fmla="*/ 178 h 403"/>
                  <a:gd name="T88" fmla="*/ 77 w 272"/>
                  <a:gd name="T89" fmla="*/ 310 h 403"/>
                  <a:gd name="T90" fmla="*/ 68 w 272"/>
                  <a:gd name="T91" fmla="*/ 265 h 403"/>
                  <a:gd name="T92" fmla="*/ 41 w 272"/>
                  <a:gd name="T93" fmla="*/ 225 h 403"/>
                  <a:gd name="T94" fmla="*/ 15 w 272"/>
                  <a:gd name="T95" fmla="*/ 147 h 403"/>
                  <a:gd name="T96" fmla="*/ 19 w 272"/>
                  <a:gd name="T97" fmla="*/ 101 h 403"/>
                  <a:gd name="T98" fmla="*/ 49 w 272"/>
                  <a:gd name="T99" fmla="*/ 51 h 403"/>
                  <a:gd name="T100" fmla="*/ 99 w 272"/>
                  <a:gd name="T101" fmla="*/ 21 h 403"/>
                  <a:gd name="T102" fmla="*/ 149 w 272"/>
                  <a:gd name="T103" fmla="*/ 16 h 403"/>
                  <a:gd name="T104" fmla="*/ 204 w 272"/>
                  <a:gd name="T105" fmla="*/ 36 h 403"/>
                  <a:gd name="T106" fmla="*/ 244 w 272"/>
                  <a:gd name="T107" fmla="*/ 79 h 403"/>
                  <a:gd name="T108" fmla="*/ 258 w 272"/>
                  <a:gd name="T109" fmla="*/ 138 h 403"/>
                  <a:gd name="T110" fmla="*/ 245 w 272"/>
                  <a:gd name="T111" fmla="*/ 194 h 403"/>
                  <a:gd name="T112" fmla="*/ 208 w 272"/>
                  <a:gd name="T113" fmla="*/ 26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2" h="403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" name="Rectangle 37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" name="Freeform 38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avLst/>
                <a:gdLst>
                  <a:gd name="T0" fmla="*/ 35 w 35"/>
                  <a:gd name="T1" fmla="*/ 37 h 45"/>
                  <a:gd name="T2" fmla="*/ 12 w 35"/>
                  <a:gd name="T3" fmla="*/ 0 h 45"/>
                  <a:gd name="T4" fmla="*/ 0 w 35"/>
                  <a:gd name="T5" fmla="*/ 7 h 45"/>
                  <a:gd name="T6" fmla="*/ 22 w 35"/>
                  <a:gd name="T7" fmla="*/ 45 h 45"/>
                  <a:gd name="T8" fmla="*/ 35 w 35"/>
                  <a:gd name="T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" name="Freeform 39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avLst/>
                <a:gdLst>
                  <a:gd name="T0" fmla="*/ 44 w 44"/>
                  <a:gd name="T1" fmla="*/ 22 h 34"/>
                  <a:gd name="T2" fmla="*/ 7 w 44"/>
                  <a:gd name="T3" fmla="*/ 0 h 34"/>
                  <a:gd name="T4" fmla="*/ 0 w 44"/>
                  <a:gd name="T5" fmla="*/ 12 h 34"/>
                  <a:gd name="T6" fmla="*/ 38 w 44"/>
                  <a:gd name="T7" fmla="*/ 34 h 34"/>
                  <a:gd name="T8" fmla="*/ 4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2" name="Freeform 42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avLst/>
                <a:gdLst>
                  <a:gd name="T0" fmla="*/ 44 w 44"/>
                  <a:gd name="T1" fmla="*/ 13 h 34"/>
                  <a:gd name="T2" fmla="*/ 38 w 44"/>
                  <a:gd name="T3" fmla="*/ 0 h 34"/>
                  <a:gd name="T4" fmla="*/ 0 w 44"/>
                  <a:gd name="T5" fmla="*/ 22 h 34"/>
                  <a:gd name="T6" fmla="*/ 7 w 44"/>
                  <a:gd name="T7" fmla="*/ 34 h 34"/>
                  <a:gd name="T8" fmla="*/ 44 w 44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" name="Freeform 43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avLst/>
                <a:gdLst>
                  <a:gd name="T0" fmla="*/ 35 w 35"/>
                  <a:gd name="T1" fmla="*/ 8 h 46"/>
                  <a:gd name="T2" fmla="*/ 23 w 35"/>
                  <a:gd name="T3" fmla="*/ 0 h 46"/>
                  <a:gd name="T4" fmla="*/ 0 w 35"/>
                  <a:gd name="T5" fmla="*/ 38 h 46"/>
                  <a:gd name="T6" fmla="*/ 13 w 35"/>
                  <a:gd name="T7" fmla="*/ 46 h 46"/>
                  <a:gd name="T8" fmla="*/ 35 w 35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" name="Freeform 44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avLst/>
                <a:gdLst>
                  <a:gd name="T0" fmla="*/ 0 w 46"/>
                  <a:gd name="T1" fmla="*/ 12 h 33"/>
                  <a:gd name="T2" fmla="*/ 38 w 46"/>
                  <a:gd name="T3" fmla="*/ 33 h 33"/>
                  <a:gd name="T4" fmla="*/ 46 w 46"/>
                  <a:gd name="T5" fmla="*/ 22 h 33"/>
                  <a:gd name="T6" fmla="*/ 8 w 46"/>
                  <a:gd name="T7" fmla="*/ 0 h 33"/>
                  <a:gd name="T8" fmla="*/ 0 w 46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" name="Freeform 45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avLst/>
                <a:gdLst>
                  <a:gd name="T0" fmla="*/ 0 w 45"/>
                  <a:gd name="T1" fmla="*/ 22 h 34"/>
                  <a:gd name="T2" fmla="*/ 8 w 45"/>
                  <a:gd name="T3" fmla="*/ 34 h 34"/>
                  <a:gd name="T4" fmla="*/ 45 w 45"/>
                  <a:gd name="T5" fmla="*/ 12 h 34"/>
                  <a:gd name="T6" fmla="*/ 38 w 45"/>
                  <a:gd name="T7" fmla="*/ 0 h 34"/>
                  <a:gd name="T8" fmla="*/ 0 w 45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26" name="Group 108"/>
          <p:cNvGrpSpPr/>
          <p:nvPr/>
        </p:nvGrpSpPr>
        <p:grpSpPr>
          <a:xfrm>
            <a:off x="9402561" y="1483322"/>
            <a:ext cx="769168" cy="769168"/>
            <a:chOff x="7901307" y="1771650"/>
            <a:chExt cx="769168" cy="769168"/>
          </a:xfrm>
        </p:grpSpPr>
        <p:sp>
          <p:nvSpPr>
            <p:cNvPr id="27" name="타원 12"/>
            <p:cNvSpPr/>
            <p:nvPr/>
          </p:nvSpPr>
          <p:spPr>
            <a:xfrm>
              <a:off x="7901307" y="1771650"/>
              <a:ext cx="769168" cy="76916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7B5A85"/>
                </a:solidFill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8064549" y="1923871"/>
              <a:ext cx="442684" cy="464727"/>
            </a:xfrm>
            <a:custGeom>
              <a:avLst/>
              <a:gdLst>
                <a:gd name="T0" fmla="*/ 449 w 482"/>
                <a:gd name="T1" fmla="*/ 33 h 506"/>
                <a:gd name="T2" fmla="*/ 353 w 482"/>
                <a:gd name="T3" fmla="*/ 120 h 506"/>
                <a:gd name="T4" fmla="*/ 197 w 482"/>
                <a:gd name="T5" fmla="*/ 81 h 506"/>
                <a:gd name="T6" fmla="*/ 58 w 482"/>
                <a:gd name="T7" fmla="*/ 138 h 506"/>
                <a:gd name="T8" fmla="*/ 4 w 482"/>
                <a:gd name="T9" fmla="*/ 315 h 506"/>
                <a:gd name="T10" fmla="*/ 54 w 482"/>
                <a:gd name="T11" fmla="*/ 506 h 506"/>
                <a:gd name="T12" fmla="*/ 197 w 482"/>
                <a:gd name="T13" fmla="*/ 475 h 506"/>
                <a:gd name="T14" fmla="*/ 336 w 482"/>
                <a:gd name="T15" fmla="*/ 418 h 506"/>
                <a:gd name="T16" fmla="*/ 395 w 482"/>
                <a:gd name="T17" fmla="*/ 279 h 506"/>
                <a:gd name="T18" fmla="*/ 404 w 482"/>
                <a:gd name="T19" fmla="*/ 136 h 506"/>
                <a:gd name="T20" fmla="*/ 398 w 482"/>
                <a:gd name="T21" fmla="*/ 74 h 506"/>
                <a:gd name="T22" fmla="*/ 289 w 482"/>
                <a:gd name="T23" fmla="*/ 492 h 506"/>
                <a:gd name="T24" fmla="*/ 373 w 482"/>
                <a:gd name="T25" fmla="*/ 331 h 506"/>
                <a:gd name="T26" fmla="*/ 267 w 482"/>
                <a:gd name="T27" fmla="*/ 447 h 506"/>
                <a:gd name="T28" fmla="*/ 144 w 482"/>
                <a:gd name="T29" fmla="*/ 454 h 506"/>
                <a:gd name="T30" fmla="*/ 27 w 482"/>
                <a:gd name="T31" fmla="*/ 347 h 506"/>
                <a:gd name="T32" fmla="*/ 45 w 482"/>
                <a:gd name="T33" fmla="*/ 177 h 506"/>
                <a:gd name="T34" fmla="*/ 179 w 482"/>
                <a:gd name="T35" fmla="*/ 96 h 506"/>
                <a:gd name="T36" fmla="*/ 325 w 482"/>
                <a:gd name="T37" fmla="*/ 148 h 506"/>
                <a:gd name="T38" fmla="*/ 197 w 482"/>
                <a:gd name="T39" fmla="*/ 130 h 506"/>
                <a:gd name="T40" fmla="*/ 92 w 482"/>
                <a:gd name="T41" fmla="*/ 173 h 506"/>
                <a:gd name="T42" fmla="*/ 51 w 482"/>
                <a:gd name="T43" fmla="*/ 307 h 506"/>
                <a:gd name="T44" fmla="*/ 127 w 482"/>
                <a:gd name="T45" fmla="*/ 409 h 506"/>
                <a:gd name="T46" fmla="*/ 254 w 482"/>
                <a:gd name="T47" fmla="*/ 416 h 506"/>
                <a:gd name="T48" fmla="*/ 339 w 482"/>
                <a:gd name="T49" fmla="*/ 322 h 506"/>
                <a:gd name="T50" fmla="*/ 325 w 482"/>
                <a:gd name="T51" fmla="*/ 203 h 506"/>
                <a:gd name="T52" fmla="*/ 377 w 482"/>
                <a:gd name="T53" fmla="*/ 245 h 506"/>
                <a:gd name="T54" fmla="*/ 222 w 482"/>
                <a:gd name="T55" fmla="*/ 303 h 506"/>
                <a:gd name="T56" fmla="*/ 172 w 482"/>
                <a:gd name="T57" fmla="*/ 303 h 506"/>
                <a:gd name="T58" fmla="*/ 177 w 482"/>
                <a:gd name="T59" fmla="*/ 248 h 506"/>
                <a:gd name="T60" fmla="*/ 211 w 482"/>
                <a:gd name="T61" fmla="*/ 262 h 506"/>
                <a:gd name="T62" fmla="*/ 221 w 482"/>
                <a:gd name="T63" fmla="*/ 272 h 506"/>
                <a:gd name="T64" fmla="*/ 207 w 482"/>
                <a:gd name="T65" fmla="*/ 230 h 506"/>
                <a:gd name="T66" fmla="*/ 148 w 482"/>
                <a:gd name="T67" fmla="*/ 269 h 506"/>
                <a:gd name="T68" fmla="*/ 197 w 482"/>
                <a:gd name="T69" fmla="*/ 327 h 506"/>
                <a:gd name="T70" fmla="*/ 247 w 482"/>
                <a:gd name="T71" fmla="*/ 279 h 506"/>
                <a:gd name="T72" fmla="*/ 285 w 482"/>
                <a:gd name="T73" fmla="*/ 263 h 506"/>
                <a:gd name="T74" fmla="*/ 261 w 482"/>
                <a:gd name="T75" fmla="*/ 341 h 506"/>
                <a:gd name="T76" fmla="*/ 197 w 482"/>
                <a:gd name="T77" fmla="*/ 368 h 506"/>
                <a:gd name="T78" fmla="*/ 133 w 482"/>
                <a:gd name="T79" fmla="*/ 341 h 506"/>
                <a:gd name="T80" fmla="*/ 107 w 482"/>
                <a:gd name="T81" fmla="*/ 270 h 506"/>
                <a:gd name="T82" fmla="*/ 147 w 482"/>
                <a:gd name="T83" fmla="*/ 203 h 506"/>
                <a:gd name="T84" fmla="*/ 223 w 482"/>
                <a:gd name="T85" fmla="*/ 192 h 506"/>
                <a:gd name="T86" fmla="*/ 254 w 482"/>
                <a:gd name="T87" fmla="*/ 191 h 506"/>
                <a:gd name="T88" fmla="*/ 167 w 482"/>
                <a:gd name="T89" fmla="*/ 178 h 506"/>
                <a:gd name="T90" fmla="*/ 101 w 482"/>
                <a:gd name="T91" fmla="*/ 239 h 506"/>
                <a:gd name="T92" fmla="*/ 110 w 482"/>
                <a:gd name="T93" fmla="*/ 336 h 506"/>
                <a:gd name="T94" fmla="*/ 187 w 482"/>
                <a:gd name="T95" fmla="*/ 381 h 506"/>
                <a:gd name="T96" fmla="*/ 255 w 482"/>
                <a:gd name="T97" fmla="*/ 365 h 506"/>
                <a:gd name="T98" fmla="*/ 301 w 482"/>
                <a:gd name="T99" fmla="*/ 288 h 506"/>
                <a:gd name="T100" fmla="*/ 279 w 482"/>
                <a:gd name="T101" fmla="*/ 214 h 506"/>
                <a:gd name="T102" fmla="*/ 332 w 482"/>
                <a:gd name="T103" fmla="*/ 279 h 506"/>
                <a:gd name="T104" fmla="*/ 292 w 482"/>
                <a:gd name="T105" fmla="*/ 374 h 506"/>
                <a:gd name="T106" fmla="*/ 184 w 482"/>
                <a:gd name="T107" fmla="*/ 412 h 506"/>
                <a:gd name="T108" fmla="*/ 85 w 482"/>
                <a:gd name="T109" fmla="*/ 352 h 506"/>
                <a:gd name="T110" fmla="*/ 73 w 482"/>
                <a:gd name="T111" fmla="*/ 228 h 506"/>
                <a:gd name="T112" fmla="*/ 158 w 482"/>
                <a:gd name="T113" fmla="*/ 149 h 506"/>
                <a:gd name="T114" fmla="*/ 270 w 482"/>
                <a:gd name="T115" fmla="*/ 16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2" h="506">
                  <a:moveTo>
                    <a:pt x="404" y="136"/>
                  </a:moveTo>
                  <a:lnTo>
                    <a:pt x="482" y="57"/>
                  </a:lnTo>
                  <a:lnTo>
                    <a:pt x="447" y="45"/>
                  </a:lnTo>
                  <a:lnTo>
                    <a:pt x="449" y="44"/>
                  </a:lnTo>
                  <a:lnTo>
                    <a:pt x="449" y="44"/>
                  </a:lnTo>
                  <a:lnTo>
                    <a:pt x="451" y="42"/>
                  </a:lnTo>
                  <a:lnTo>
                    <a:pt x="451" y="39"/>
                  </a:lnTo>
                  <a:lnTo>
                    <a:pt x="451" y="37"/>
                  </a:lnTo>
                  <a:lnTo>
                    <a:pt x="449" y="33"/>
                  </a:lnTo>
                  <a:lnTo>
                    <a:pt x="449" y="33"/>
                  </a:lnTo>
                  <a:lnTo>
                    <a:pt x="446" y="32"/>
                  </a:lnTo>
                  <a:lnTo>
                    <a:pt x="444" y="32"/>
                  </a:lnTo>
                  <a:lnTo>
                    <a:pt x="441" y="32"/>
                  </a:lnTo>
                  <a:lnTo>
                    <a:pt x="439" y="33"/>
                  </a:lnTo>
                  <a:lnTo>
                    <a:pt x="437" y="36"/>
                  </a:lnTo>
                  <a:lnTo>
                    <a:pt x="425" y="0"/>
                  </a:lnTo>
                  <a:lnTo>
                    <a:pt x="346" y="79"/>
                  </a:lnTo>
                  <a:lnTo>
                    <a:pt x="358" y="114"/>
                  </a:lnTo>
                  <a:lnTo>
                    <a:pt x="353" y="119"/>
                  </a:lnTo>
                  <a:lnTo>
                    <a:pt x="353" y="120"/>
                  </a:lnTo>
                  <a:lnTo>
                    <a:pt x="335" y="137"/>
                  </a:lnTo>
                  <a:lnTo>
                    <a:pt x="335" y="137"/>
                  </a:lnTo>
                  <a:lnTo>
                    <a:pt x="321" y="124"/>
                  </a:lnTo>
                  <a:lnTo>
                    <a:pt x="305" y="113"/>
                  </a:lnTo>
                  <a:lnTo>
                    <a:pt x="289" y="104"/>
                  </a:lnTo>
                  <a:lnTo>
                    <a:pt x="271" y="95"/>
                  </a:lnTo>
                  <a:lnTo>
                    <a:pt x="254" y="90"/>
                  </a:lnTo>
                  <a:lnTo>
                    <a:pt x="236" y="84"/>
                  </a:lnTo>
                  <a:lnTo>
                    <a:pt x="216" y="82"/>
                  </a:lnTo>
                  <a:lnTo>
                    <a:pt x="197" y="81"/>
                  </a:lnTo>
                  <a:lnTo>
                    <a:pt x="197" y="81"/>
                  </a:lnTo>
                  <a:lnTo>
                    <a:pt x="177" y="82"/>
                  </a:lnTo>
                  <a:lnTo>
                    <a:pt x="158" y="84"/>
                  </a:lnTo>
                  <a:lnTo>
                    <a:pt x="140" y="90"/>
                  </a:lnTo>
                  <a:lnTo>
                    <a:pt x="121" y="96"/>
                  </a:lnTo>
                  <a:lnTo>
                    <a:pt x="104" y="104"/>
                  </a:lnTo>
                  <a:lnTo>
                    <a:pt x="88" y="114"/>
                  </a:lnTo>
                  <a:lnTo>
                    <a:pt x="72" y="125"/>
                  </a:lnTo>
                  <a:lnTo>
                    <a:pt x="58" y="138"/>
                  </a:lnTo>
                  <a:lnTo>
                    <a:pt x="58" y="138"/>
                  </a:lnTo>
                  <a:lnTo>
                    <a:pt x="44" y="153"/>
                  </a:lnTo>
                  <a:lnTo>
                    <a:pt x="33" y="169"/>
                  </a:lnTo>
                  <a:lnTo>
                    <a:pt x="22" y="187"/>
                  </a:lnTo>
                  <a:lnTo>
                    <a:pt x="14" y="204"/>
                  </a:lnTo>
                  <a:lnTo>
                    <a:pt x="8" y="221"/>
                  </a:lnTo>
                  <a:lnTo>
                    <a:pt x="4" y="241"/>
                  </a:lnTo>
                  <a:lnTo>
                    <a:pt x="0" y="259"/>
                  </a:lnTo>
                  <a:lnTo>
                    <a:pt x="0" y="279"/>
                  </a:lnTo>
                  <a:lnTo>
                    <a:pt x="0" y="297"/>
                  </a:lnTo>
                  <a:lnTo>
                    <a:pt x="4" y="315"/>
                  </a:lnTo>
                  <a:lnTo>
                    <a:pt x="8" y="335"/>
                  </a:lnTo>
                  <a:lnTo>
                    <a:pt x="14" y="352"/>
                  </a:lnTo>
                  <a:lnTo>
                    <a:pt x="22" y="369"/>
                  </a:lnTo>
                  <a:lnTo>
                    <a:pt x="33" y="387"/>
                  </a:lnTo>
                  <a:lnTo>
                    <a:pt x="44" y="403"/>
                  </a:lnTo>
                  <a:lnTo>
                    <a:pt x="58" y="418"/>
                  </a:lnTo>
                  <a:lnTo>
                    <a:pt x="58" y="418"/>
                  </a:lnTo>
                  <a:lnTo>
                    <a:pt x="66" y="425"/>
                  </a:lnTo>
                  <a:lnTo>
                    <a:pt x="76" y="433"/>
                  </a:lnTo>
                  <a:lnTo>
                    <a:pt x="54" y="506"/>
                  </a:lnTo>
                  <a:lnTo>
                    <a:pt x="115" y="506"/>
                  </a:lnTo>
                  <a:lnTo>
                    <a:pt x="128" y="462"/>
                  </a:lnTo>
                  <a:lnTo>
                    <a:pt x="128" y="462"/>
                  </a:lnTo>
                  <a:lnTo>
                    <a:pt x="144" y="469"/>
                  </a:lnTo>
                  <a:lnTo>
                    <a:pt x="161" y="472"/>
                  </a:lnTo>
                  <a:lnTo>
                    <a:pt x="180" y="474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215" y="474"/>
                  </a:lnTo>
                  <a:lnTo>
                    <a:pt x="233" y="472"/>
                  </a:lnTo>
                  <a:lnTo>
                    <a:pt x="249" y="469"/>
                  </a:lnTo>
                  <a:lnTo>
                    <a:pt x="266" y="463"/>
                  </a:lnTo>
                  <a:lnTo>
                    <a:pt x="278" y="506"/>
                  </a:lnTo>
                  <a:lnTo>
                    <a:pt x="338" y="506"/>
                  </a:lnTo>
                  <a:lnTo>
                    <a:pt x="318" y="434"/>
                  </a:lnTo>
                  <a:lnTo>
                    <a:pt x="318" y="434"/>
                  </a:lnTo>
                  <a:lnTo>
                    <a:pt x="328" y="427"/>
                  </a:lnTo>
                  <a:lnTo>
                    <a:pt x="336" y="418"/>
                  </a:lnTo>
                  <a:lnTo>
                    <a:pt x="336" y="418"/>
                  </a:lnTo>
                  <a:lnTo>
                    <a:pt x="350" y="403"/>
                  </a:lnTo>
                  <a:lnTo>
                    <a:pt x="361" y="388"/>
                  </a:lnTo>
                  <a:lnTo>
                    <a:pt x="371" y="371"/>
                  </a:lnTo>
                  <a:lnTo>
                    <a:pt x="379" y="354"/>
                  </a:lnTo>
                  <a:lnTo>
                    <a:pt x="386" y="336"/>
                  </a:lnTo>
                  <a:lnTo>
                    <a:pt x="390" y="316"/>
                  </a:lnTo>
                  <a:lnTo>
                    <a:pt x="393" y="298"/>
                  </a:lnTo>
                  <a:lnTo>
                    <a:pt x="395" y="279"/>
                  </a:lnTo>
                  <a:lnTo>
                    <a:pt x="395" y="279"/>
                  </a:lnTo>
                  <a:lnTo>
                    <a:pt x="393" y="260"/>
                  </a:lnTo>
                  <a:lnTo>
                    <a:pt x="391" y="242"/>
                  </a:lnTo>
                  <a:lnTo>
                    <a:pt x="387" y="225"/>
                  </a:lnTo>
                  <a:lnTo>
                    <a:pt x="382" y="208"/>
                  </a:lnTo>
                  <a:lnTo>
                    <a:pt x="375" y="192"/>
                  </a:lnTo>
                  <a:lnTo>
                    <a:pt x="366" y="176"/>
                  </a:lnTo>
                  <a:lnTo>
                    <a:pt x="357" y="162"/>
                  </a:lnTo>
                  <a:lnTo>
                    <a:pt x="345" y="148"/>
                  </a:lnTo>
                  <a:lnTo>
                    <a:pt x="369" y="124"/>
                  </a:lnTo>
                  <a:lnTo>
                    <a:pt x="404" y="136"/>
                  </a:lnTo>
                  <a:close/>
                  <a:moveTo>
                    <a:pt x="456" y="64"/>
                  </a:moveTo>
                  <a:lnTo>
                    <a:pt x="400" y="120"/>
                  </a:lnTo>
                  <a:lnTo>
                    <a:pt x="379" y="113"/>
                  </a:lnTo>
                  <a:lnTo>
                    <a:pt x="436" y="57"/>
                  </a:lnTo>
                  <a:lnTo>
                    <a:pt x="456" y="64"/>
                  </a:lnTo>
                  <a:close/>
                  <a:moveTo>
                    <a:pt x="370" y="103"/>
                  </a:moveTo>
                  <a:lnTo>
                    <a:pt x="362" y="82"/>
                  </a:lnTo>
                  <a:lnTo>
                    <a:pt x="418" y="26"/>
                  </a:lnTo>
                  <a:lnTo>
                    <a:pt x="426" y="46"/>
                  </a:lnTo>
                  <a:lnTo>
                    <a:pt x="398" y="74"/>
                  </a:lnTo>
                  <a:lnTo>
                    <a:pt x="370" y="103"/>
                  </a:lnTo>
                  <a:close/>
                  <a:moveTo>
                    <a:pt x="104" y="492"/>
                  </a:moveTo>
                  <a:lnTo>
                    <a:pt x="74" y="492"/>
                  </a:lnTo>
                  <a:lnTo>
                    <a:pt x="88" y="443"/>
                  </a:lnTo>
                  <a:lnTo>
                    <a:pt x="88" y="443"/>
                  </a:lnTo>
                  <a:lnTo>
                    <a:pt x="101" y="450"/>
                  </a:lnTo>
                  <a:lnTo>
                    <a:pt x="114" y="457"/>
                  </a:lnTo>
                  <a:lnTo>
                    <a:pt x="104" y="492"/>
                  </a:lnTo>
                  <a:close/>
                  <a:moveTo>
                    <a:pt x="319" y="492"/>
                  </a:moveTo>
                  <a:lnTo>
                    <a:pt x="289" y="492"/>
                  </a:lnTo>
                  <a:lnTo>
                    <a:pt x="279" y="458"/>
                  </a:lnTo>
                  <a:lnTo>
                    <a:pt x="279" y="458"/>
                  </a:lnTo>
                  <a:lnTo>
                    <a:pt x="292" y="451"/>
                  </a:lnTo>
                  <a:lnTo>
                    <a:pt x="305" y="443"/>
                  </a:lnTo>
                  <a:lnTo>
                    <a:pt x="319" y="492"/>
                  </a:lnTo>
                  <a:close/>
                  <a:moveTo>
                    <a:pt x="380" y="279"/>
                  </a:moveTo>
                  <a:lnTo>
                    <a:pt x="380" y="279"/>
                  </a:lnTo>
                  <a:lnTo>
                    <a:pt x="379" y="296"/>
                  </a:lnTo>
                  <a:lnTo>
                    <a:pt x="377" y="314"/>
                  </a:lnTo>
                  <a:lnTo>
                    <a:pt x="373" y="331"/>
                  </a:lnTo>
                  <a:lnTo>
                    <a:pt x="366" y="348"/>
                  </a:lnTo>
                  <a:lnTo>
                    <a:pt x="359" y="364"/>
                  </a:lnTo>
                  <a:lnTo>
                    <a:pt x="349" y="380"/>
                  </a:lnTo>
                  <a:lnTo>
                    <a:pt x="338" y="394"/>
                  </a:lnTo>
                  <a:lnTo>
                    <a:pt x="326" y="407"/>
                  </a:lnTo>
                  <a:lnTo>
                    <a:pt x="326" y="407"/>
                  </a:lnTo>
                  <a:lnTo>
                    <a:pt x="314" y="420"/>
                  </a:lnTo>
                  <a:lnTo>
                    <a:pt x="298" y="431"/>
                  </a:lnTo>
                  <a:lnTo>
                    <a:pt x="283" y="439"/>
                  </a:lnTo>
                  <a:lnTo>
                    <a:pt x="267" y="447"/>
                  </a:lnTo>
                  <a:lnTo>
                    <a:pt x="251" y="454"/>
                  </a:lnTo>
                  <a:lnTo>
                    <a:pt x="234" y="458"/>
                  </a:lnTo>
                  <a:lnTo>
                    <a:pt x="215" y="460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79" y="460"/>
                  </a:lnTo>
                  <a:lnTo>
                    <a:pt x="161" y="458"/>
                  </a:lnTo>
                  <a:lnTo>
                    <a:pt x="144" y="454"/>
                  </a:lnTo>
                  <a:lnTo>
                    <a:pt x="127" y="447"/>
                  </a:lnTo>
                  <a:lnTo>
                    <a:pt x="110" y="439"/>
                  </a:lnTo>
                  <a:lnTo>
                    <a:pt x="95" y="431"/>
                  </a:lnTo>
                  <a:lnTo>
                    <a:pt x="81" y="420"/>
                  </a:lnTo>
                  <a:lnTo>
                    <a:pt x="67" y="407"/>
                  </a:lnTo>
                  <a:lnTo>
                    <a:pt x="67" y="407"/>
                  </a:lnTo>
                  <a:lnTo>
                    <a:pt x="55" y="394"/>
                  </a:lnTo>
                  <a:lnTo>
                    <a:pt x="45" y="379"/>
                  </a:lnTo>
                  <a:lnTo>
                    <a:pt x="35" y="363"/>
                  </a:lnTo>
                  <a:lnTo>
                    <a:pt x="27" y="347"/>
                  </a:lnTo>
                  <a:lnTo>
                    <a:pt x="22" y="330"/>
                  </a:lnTo>
                  <a:lnTo>
                    <a:pt x="18" y="313"/>
                  </a:lnTo>
                  <a:lnTo>
                    <a:pt x="14" y="296"/>
                  </a:lnTo>
                  <a:lnTo>
                    <a:pt x="14" y="279"/>
                  </a:lnTo>
                  <a:lnTo>
                    <a:pt x="14" y="260"/>
                  </a:lnTo>
                  <a:lnTo>
                    <a:pt x="18" y="243"/>
                  </a:lnTo>
                  <a:lnTo>
                    <a:pt x="22" y="226"/>
                  </a:lnTo>
                  <a:lnTo>
                    <a:pt x="27" y="209"/>
                  </a:lnTo>
                  <a:lnTo>
                    <a:pt x="35" y="193"/>
                  </a:lnTo>
                  <a:lnTo>
                    <a:pt x="45" y="177"/>
                  </a:lnTo>
                  <a:lnTo>
                    <a:pt x="55" y="163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81" y="136"/>
                  </a:lnTo>
                  <a:lnTo>
                    <a:pt x="95" y="125"/>
                  </a:lnTo>
                  <a:lnTo>
                    <a:pt x="110" y="117"/>
                  </a:lnTo>
                  <a:lnTo>
                    <a:pt x="127" y="109"/>
                  </a:lnTo>
                  <a:lnTo>
                    <a:pt x="144" y="103"/>
                  </a:lnTo>
                  <a:lnTo>
                    <a:pt x="161" y="98"/>
                  </a:lnTo>
                  <a:lnTo>
                    <a:pt x="179" y="96"/>
                  </a:lnTo>
                  <a:lnTo>
                    <a:pt x="197" y="95"/>
                  </a:lnTo>
                  <a:lnTo>
                    <a:pt x="197" y="95"/>
                  </a:lnTo>
                  <a:lnTo>
                    <a:pt x="215" y="96"/>
                  </a:lnTo>
                  <a:lnTo>
                    <a:pt x="233" y="98"/>
                  </a:lnTo>
                  <a:lnTo>
                    <a:pt x="250" y="103"/>
                  </a:lnTo>
                  <a:lnTo>
                    <a:pt x="266" y="109"/>
                  </a:lnTo>
                  <a:lnTo>
                    <a:pt x="282" y="115"/>
                  </a:lnTo>
                  <a:lnTo>
                    <a:pt x="297" y="125"/>
                  </a:lnTo>
                  <a:lnTo>
                    <a:pt x="311" y="135"/>
                  </a:lnTo>
                  <a:lnTo>
                    <a:pt x="325" y="148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290" y="162"/>
                  </a:lnTo>
                  <a:lnTo>
                    <a:pt x="279" y="153"/>
                  </a:lnTo>
                  <a:lnTo>
                    <a:pt x="266" y="147"/>
                  </a:lnTo>
                  <a:lnTo>
                    <a:pt x="253" y="140"/>
                  </a:lnTo>
                  <a:lnTo>
                    <a:pt x="240" y="136"/>
                  </a:lnTo>
                  <a:lnTo>
                    <a:pt x="226" y="132"/>
                  </a:lnTo>
                  <a:lnTo>
                    <a:pt x="212" y="131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83" y="131"/>
                  </a:lnTo>
                  <a:lnTo>
                    <a:pt x="168" y="133"/>
                  </a:lnTo>
                  <a:lnTo>
                    <a:pt x="154" y="136"/>
                  </a:lnTo>
                  <a:lnTo>
                    <a:pt x="140" y="140"/>
                  </a:lnTo>
                  <a:lnTo>
                    <a:pt x="127" y="147"/>
                  </a:lnTo>
                  <a:lnTo>
                    <a:pt x="115" y="154"/>
                  </a:lnTo>
                  <a:lnTo>
                    <a:pt x="103" y="16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81" y="185"/>
                  </a:lnTo>
                  <a:lnTo>
                    <a:pt x="73" y="196"/>
                  </a:lnTo>
                  <a:lnTo>
                    <a:pt x="65" y="208"/>
                  </a:lnTo>
                  <a:lnTo>
                    <a:pt x="60" y="222"/>
                  </a:lnTo>
                  <a:lnTo>
                    <a:pt x="54" y="235"/>
                  </a:lnTo>
                  <a:lnTo>
                    <a:pt x="51" y="249"/>
                  </a:lnTo>
                  <a:lnTo>
                    <a:pt x="49" y="263"/>
                  </a:lnTo>
                  <a:lnTo>
                    <a:pt x="49" y="279"/>
                  </a:lnTo>
                  <a:lnTo>
                    <a:pt x="49" y="293"/>
                  </a:lnTo>
                  <a:lnTo>
                    <a:pt x="51" y="307"/>
                  </a:lnTo>
                  <a:lnTo>
                    <a:pt x="54" y="321"/>
                  </a:lnTo>
                  <a:lnTo>
                    <a:pt x="60" y="334"/>
                  </a:lnTo>
                  <a:lnTo>
                    <a:pt x="65" y="348"/>
                  </a:lnTo>
                  <a:lnTo>
                    <a:pt x="73" y="360"/>
                  </a:lnTo>
                  <a:lnTo>
                    <a:pt x="81" y="371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103" y="393"/>
                  </a:lnTo>
                  <a:lnTo>
                    <a:pt x="115" y="402"/>
                  </a:lnTo>
                  <a:lnTo>
                    <a:pt x="127" y="409"/>
                  </a:lnTo>
                  <a:lnTo>
                    <a:pt x="140" y="416"/>
                  </a:lnTo>
                  <a:lnTo>
                    <a:pt x="154" y="420"/>
                  </a:lnTo>
                  <a:lnTo>
                    <a:pt x="168" y="424"/>
                  </a:lnTo>
                  <a:lnTo>
                    <a:pt x="183" y="427"/>
                  </a:lnTo>
                  <a:lnTo>
                    <a:pt x="197" y="427"/>
                  </a:lnTo>
                  <a:lnTo>
                    <a:pt x="197" y="427"/>
                  </a:lnTo>
                  <a:lnTo>
                    <a:pt x="212" y="427"/>
                  </a:lnTo>
                  <a:lnTo>
                    <a:pt x="226" y="424"/>
                  </a:lnTo>
                  <a:lnTo>
                    <a:pt x="240" y="420"/>
                  </a:lnTo>
                  <a:lnTo>
                    <a:pt x="254" y="416"/>
                  </a:lnTo>
                  <a:lnTo>
                    <a:pt x="267" y="409"/>
                  </a:lnTo>
                  <a:lnTo>
                    <a:pt x="280" y="402"/>
                  </a:lnTo>
                  <a:lnTo>
                    <a:pt x="291" y="393"/>
                  </a:lnTo>
                  <a:lnTo>
                    <a:pt x="303" y="383"/>
                  </a:lnTo>
                  <a:lnTo>
                    <a:pt x="303" y="383"/>
                  </a:lnTo>
                  <a:lnTo>
                    <a:pt x="312" y="373"/>
                  </a:lnTo>
                  <a:lnTo>
                    <a:pt x="321" y="361"/>
                  </a:lnTo>
                  <a:lnTo>
                    <a:pt x="329" y="348"/>
                  </a:lnTo>
                  <a:lnTo>
                    <a:pt x="335" y="335"/>
                  </a:lnTo>
                  <a:lnTo>
                    <a:pt x="339" y="322"/>
                  </a:lnTo>
                  <a:lnTo>
                    <a:pt x="343" y="308"/>
                  </a:lnTo>
                  <a:lnTo>
                    <a:pt x="345" y="293"/>
                  </a:lnTo>
                  <a:lnTo>
                    <a:pt x="346" y="279"/>
                  </a:lnTo>
                  <a:lnTo>
                    <a:pt x="346" y="279"/>
                  </a:lnTo>
                  <a:lnTo>
                    <a:pt x="345" y="265"/>
                  </a:lnTo>
                  <a:lnTo>
                    <a:pt x="344" y="252"/>
                  </a:lnTo>
                  <a:lnTo>
                    <a:pt x="341" y="240"/>
                  </a:lnTo>
                  <a:lnTo>
                    <a:pt x="337" y="227"/>
                  </a:lnTo>
                  <a:lnTo>
                    <a:pt x="332" y="215"/>
                  </a:lnTo>
                  <a:lnTo>
                    <a:pt x="325" y="203"/>
                  </a:lnTo>
                  <a:lnTo>
                    <a:pt x="319" y="192"/>
                  </a:lnTo>
                  <a:lnTo>
                    <a:pt x="310" y="182"/>
                  </a:lnTo>
                  <a:lnTo>
                    <a:pt x="335" y="158"/>
                  </a:lnTo>
                  <a:lnTo>
                    <a:pt x="335" y="158"/>
                  </a:lnTo>
                  <a:lnTo>
                    <a:pt x="345" y="171"/>
                  </a:lnTo>
                  <a:lnTo>
                    <a:pt x="355" y="185"/>
                  </a:lnTo>
                  <a:lnTo>
                    <a:pt x="362" y="199"/>
                  </a:lnTo>
                  <a:lnTo>
                    <a:pt x="369" y="214"/>
                  </a:lnTo>
                  <a:lnTo>
                    <a:pt x="374" y="229"/>
                  </a:lnTo>
                  <a:lnTo>
                    <a:pt x="377" y="245"/>
                  </a:lnTo>
                  <a:lnTo>
                    <a:pt x="379" y="261"/>
                  </a:lnTo>
                  <a:lnTo>
                    <a:pt x="380" y="279"/>
                  </a:lnTo>
                  <a:lnTo>
                    <a:pt x="380" y="279"/>
                  </a:lnTo>
                  <a:close/>
                  <a:moveTo>
                    <a:pt x="233" y="279"/>
                  </a:moveTo>
                  <a:lnTo>
                    <a:pt x="233" y="279"/>
                  </a:lnTo>
                  <a:lnTo>
                    <a:pt x="231" y="285"/>
                  </a:lnTo>
                  <a:lnTo>
                    <a:pt x="230" y="292"/>
                  </a:lnTo>
                  <a:lnTo>
                    <a:pt x="226" y="298"/>
                  </a:lnTo>
                  <a:lnTo>
                    <a:pt x="222" y="303"/>
                  </a:lnTo>
                  <a:lnTo>
                    <a:pt x="222" y="303"/>
                  </a:lnTo>
                  <a:lnTo>
                    <a:pt x="216" y="308"/>
                  </a:lnTo>
                  <a:lnTo>
                    <a:pt x="211" y="311"/>
                  </a:lnTo>
                  <a:lnTo>
                    <a:pt x="204" y="313"/>
                  </a:lnTo>
                  <a:lnTo>
                    <a:pt x="197" y="313"/>
                  </a:lnTo>
                  <a:lnTo>
                    <a:pt x="197" y="313"/>
                  </a:lnTo>
                  <a:lnTo>
                    <a:pt x="190" y="313"/>
                  </a:lnTo>
                  <a:lnTo>
                    <a:pt x="184" y="311"/>
                  </a:lnTo>
                  <a:lnTo>
                    <a:pt x="177" y="308"/>
                  </a:lnTo>
                  <a:lnTo>
                    <a:pt x="172" y="303"/>
                  </a:lnTo>
                  <a:lnTo>
                    <a:pt x="172" y="303"/>
                  </a:lnTo>
                  <a:lnTo>
                    <a:pt x="168" y="298"/>
                  </a:lnTo>
                  <a:lnTo>
                    <a:pt x="164" y="292"/>
                  </a:lnTo>
                  <a:lnTo>
                    <a:pt x="162" y="285"/>
                  </a:lnTo>
                  <a:lnTo>
                    <a:pt x="161" y="279"/>
                  </a:lnTo>
                  <a:lnTo>
                    <a:pt x="162" y="271"/>
                  </a:lnTo>
                  <a:lnTo>
                    <a:pt x="164" y="265"/>
                  </a:lnTo>
                  <a:lnTo>
                    <a:pt x="168" y="259"/>
                  </a:lnTo>
                  <a:lnTo>
                    <a:pt x="172" y="253"/>
                  </a:lnTo>
                  <a:lnTo>
                    <a:pt x="172" y="253"/>
                  </a:lnTo>
                  <a:lnTo>
                    <a:pt x="177" y="248"/>
                  </a:lnTo>
                  <a:lnTo>
                    <a:pt x="184" y="245"/>
                  </a:lnTo>
                  <a:lnTo>
                    <a:pt x="190" y="243"/>
                  </a:lnTo>
                  <a:lnTo>
                    <a:pt x="197" y="243"/>
                  </a:lnTo>
                  <a:lnTo>
                    <a:pt x="197" y="243"/>
                  </a:lnTo>
                  <a:lnTo>
                    <a:pt x="203" y="243"/>
                  </a:lnTo>
                  <a:lnTo>
                    <a:pt x="210" y="245"/>
                  </a:lnTo>
                  <a:lnTo>
                    <a:pt x="215" y="248"/>
                  </a:lnTo>
                  <a:lnTo>
                    <a:pt x="221" y="252"/>
                  </a:lnTo>
                  <a:lnTo>
                    <a:pt x="211" y="262"/>
                  </a:lnTo>
                  <a:lnTo>
                    <a:pt x="211" y="262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9" y="270"/>
                  </a:lnTo>
                  <a:lnTo>
                    <a:pt x="211" y="272"/>
                  </a:lnTo>
                  <a:lnTo>
                    <a:pt x="211" y="272"/>
                  </a:lnTo>
                  <a:lnTo>
                    <a:pt x="213" y="273"/>
                  </a:lnTo>
                  <a:lnTo>
                    <a:pt x="215" y="274"/>
                  </a:lnTo>
                  <a:lnTo>
                    <a:pt x="215" y="274"/>
                  </a:lnTo>
                  <a:lnTo>
                    <a:pt x="218" y="273"/>
                  </a:lnTo>
                  <a:lnTo>
                    <a:pt x="221" y="272"/>
                  </a:lnTo>
                  <a:lnTo>
                    <a:pt x="229" y="263"/>
                  </a:lnTo>
                  <a:lnTo>
                    <a:pt x="229" y="263"/>
                  </a:lnTo>
                  <a:lnTo>
                    <a:pt x="231" y="271"/>
                  </a:lnTo>
                  <a:lnTo>
                    <a:pt x="233" y="279"/>
                  </a:lnTo>
                  <a:lnTo>
                    <a:pt x="233" y="279"/>
                  </a:lnTo>
                  <a:close/>
                  <a:moveTo>
                    <a:pt x="230" y="242"/>
                  </a:moveTo>
                  <a:lnTo>
                    <a:pt x="230" y="242"/>
                  </a:lnTo>
                  <a:lnTo>
                    <a:pt x="224" y="236"/>
                  </a:lnTo>
                  <a:lnTo>
                    <a:pt x="215" y="232"/>
                  </a:lnTo>
                  <a:lnTo>
                    <a:pt x="207" y="230"/>
                  </a:lnTo>
                  <a:lnTo>
                    <a:pt x="197" y="229"/>
                  </a:lnTo>
                  <a:lnTo>
                    <a:pt x="197" y="229"/>
                  </a:lnTo>
                  <a:lnTo>
                    <a:pt x="187" y="230"/>
                  </a:lnTo>
                  <a:lnTo>
                    <a:pt x="179" y="232"/>
                  </a:lnTo>
                  <a:lnTo>
                    <a:pt x="170" y="236"/>
                  </a:lnTo>
                  <a:lnTo>
                    <a:pt x="162" y="243"/>
                  </a:lnTo>
                  <a:lnTo>
                    <a:pt x="162" y="243"/>
                  </a:lnTo>
                  <a:lnTo>
                    <a:pt x="156" y="250"/>
                  </a:lnTo>
                  <a:lnTo>
                    <a:pt x="152" y="25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48" y="287"/>
                  </a:lnTo>
                  <a:lnTo>
                    <a:pt x="152" y="297"/>
                  </a:lnTo>
                  <a:lnTo>
                    <a:pt x="156" y="306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70" y="320"/>
                  </a:lnTo>
                  <a:lnTo>
                    <a:pt x="179" y="324"/>
                  </a:lnTo>
                  <a:lnTo>
                    <a:pt x="187" y="327"/>
                  </a:lnTo>
                  <a:lnTo>
                    <a:pt x="197" y="327"/>
                  </a:lnTo>
                  <a:lnTo>
                    <a:pt x="197" y="327"/>
                  </a:lnTo>
                  <a:lnTo>
                    <a:pt x="207" y="327"/>
                  </a:lnTo>
                  <a:lnTo>
                    <a:pt x="216" y="324"/>
                  </a:lnTo>
                  <a:lnTo>
                    <a:pt x="225" y="320"/>
                  </a:lnTo>
                  <a:lnTo>
                    <a:pt x="233" y="313"/>
                  </a:lnTo>
                  <a:lnTo>
                    <a:pt x="233" y="313"/>
                  </a:lnTo>
                  <a:lnTo>
                    <a:pt x="238" y="306"/>
                  </a:lnTo>
                  <a:lnTo>
                    <a:pt x="243" y="297"/>
                  </a:lnTo>
                  <a:lnTo>
                    <a:pt x="245" y="288"/>
                  </a:lnTo>
                  <a:lnTo>
                    <a:pt x="247" y="279"/>
                  </a:lnTo>
                  <a:lnTo>
                    <a:pt x="247" y="279"/>
                  </a:lnTo>
                  <a:lnTo>
                    <a:pt x="247" y="271"/>
                  </a:lnTo>
                  <a:lnTo>
                    <a:pt x="244" y="265"/>
                  </a:lnTo>
                  <a:lnTo>
                    <a:pt x="242" y="259"/>
                  </a:lnTo>
                  <a:lnTo>
                    <a:pt x="240" y="253"/>
                  </a:lnTo>
                  <a:lnTo>
                    <a:pt x="268" y="223"/>
                  </a:lnTo>
                  <a:lnTo>
                    <a:pt x="268" y="223"/>
                  </a:lnTo>
                  <a:lnTo>
                    <a:pt x="277" y="236"/>
                  </a:lnTo>
                  <a:lnTo>
                    <a:pt x="282" y="249"/>
                  </a:lnTo>
                  <a:lnTo>
                    <a:pt x="285" y="263"/>
                  </a:lnTo>
                  <a:lnTo>
                    <a:pt x="287" y="279"/>
                  </a:lnTo>
                  <a:lnTo>
                    <a:pt x="287" y="279"/>
                  </a:lnTo>
                  <a:lnTo>
                    <a:pt x="287" y="287"/>
                  </a:lnTo>
                  <a:lnTo>
                    <a:pt x="285" y="296"/>
                  </a:lnTo>
                  <a:lnTo>
                    <a:pt x="283" y="304"/>
                  </a:lnTo>
                  <a:lnTo>
                    <a:pt x="280" y="312"/>
                  </a:lnTo>
                  <a:lnTo>
                    <a:pt x="277" y="321"/>
                  </a:lnTo>
                  <a:lnTo>
                    <a:pt x="271" y="328"/>
                  </a:lnTo>
                  <a:lnTo>
                    <a:pt x="267" y="335"/>
                  </a:lnTo>
                  <a:lnTo>
                    <a:pt x="261" y="341"/>
                  </a:lnTo>
                  <a:lnTo>
                    <a:pt x="261" y="341"/>
                  </a:lnTo>
                  <a:lnTo>
                    <a:pt x="254" y="348"/>
                  </a:lnTo>
                  <a:lnTo>
                    <a:pt x="247" y="353"/>
                  </a:lnTo>
                  <a:lnTo>
                    <a:pt x="239" y="357"/>
                  </a:lnTo>
                  <a:lnTo>
                    <a:pt x="231" y="361"/>
                  </a:lnTo>
                  <a:lnTo>
                    <a:pt x="223" y="364"/>
                  </a:lnTo>
                  <a:lnTo>
                    <a:pt x="215" y="366"/>
                  </a:lnTo>
                  <a:lnTo>
                    <a:pt x="206" y="367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88" y="367"/>
                  </a:lnTo>
                  <a:lnTo>
                    <a:pt x="180" y="366"/>
                  </a:lnTo>
                  <a:lnTo>
                    <a:pt x="171" y="364"/>
                  </a:lnTo>
                  <a:lnTo>
                    <a:pt x="162" y="361"/>
                  </a:lnTo>
                  <a:lnTo>
                    <a:pt x="155" y="357"/>
                  </a:lnTo>
                  <a:lnTo>
                    <a:pt x="147" y="353"/>
                  </a:lnTo>
                  <a:lnTo>
                    <a:pt x="140" y="348"/>
                  </a:lnTo>
                  <a:lnTo>
                    <a:pt x="133" y="341"/>
                  </a:lnTo>
                  <a:lnTo>
                    <a:pt x="133" y="341"/>
                  </a:lnTo>
                  <a:lnTo>
                    <a:pt x="128" y="335"/>
                  </a:lnTo>
                  <a:lnTo>
                    <a:pt x="122" y="327"/>
                  </a:lnTo>
                  <a:lnTo>
                    <a:pt x="118" y="320"/>
                  </a:lnTo>
                  <a:lnTo>
                    <a:pt x="114" y="312"/>
                  </a:lnTo>
                  <a:lnTo>
                    <a:pt x="110" y="303"/>
                  </a:lnTo>
                  <a:lnTo>
                    <a:pt x="109" y="295"/>
                  </a:lnTo>
                  <a:lnTo>
                    <a:pt x="107" y="287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9" y="261"/>
                  </a:lnTo>
                  <a:lnTo>
                    <a:pt x="110" y="253"/>
                  </a:lnTo>
                  <a:lnTo>
                    <a:pt x="114" y="244"/>
                  </a:lnTo>
                  <a:lnTo>
                    <a:pt x="118" y="236"/>
                  </a:lnTo>
                  <a:lnTo>
                    <a:pt x="122" y="229"/>
                  </a:lnTo>
                  <a:lnTo>
                    <a:pt x="128" y="221"/>
                  </a:lnTo>
                  <a:lnTo>
                    <a:pt x="133" y="215"/>
                  </a:lnTo>
                  <a:lnTo>
                    <a:pt x="133" y="215"/>
                  </a:lnTo>
                  <a:lnTo>
                    <a:pt x="141" y="208"/>
                  </a:lnTo>
                  <a:lnTo>
                    <a:pt x="147" y="203"/>
                  </a:lnTo>
                  <a:lnTo>
                    <a:pt x="155" y="199"/>
                  </a:lnTo>
                  <a:lnTo>
                    <a:pt x="162" y="195"/>
                  </a:lnTo>
                  <a:lnTo>
                    <a:pt x="171" y="192"/>
                  </a:lnTo>
                  <a:lnTo>
                    <a:pt x="180" y="190"/>
                  </a:lnTo>
                  <a:lnTo>
                    <a:pt x="188" y="189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206" y="189"/>
                  </a:lnTo>
                  <a:lnTo>
                    <a:pt x="214" y="190"/>
                  </a:lnTo>
                  <a:lnTo>
                    <a:pt x="223" y="192"/>
                  </a:lnTo>
                  <a:lnTo>
                    <a:pt x="230" y="194"/>
                  </a:lnTo>
                  <a:lnTo>
                    <a:pt x="238" y="199"/>
                  </a:lnTo>
                  <a:lnTo>
                    <a:pt x="245" y="203"/>
                  </a:lnTo>
                  <a:lnTo>
                    <a:pt x="253" y="207"/>
                  </a:lnTo>
                  <a:lnTo>
                    <a:pt x="260" y="214"/>
                  </a:lnTo>
                  <a:lnTo>
                    <a:pt x="230" y="242"/>
                  </a:lnTo>
                  <a:close/>
                  <a:moveTo>
                    <a:pt x="269" y="203"/>
                  </a:moveTo>
                  <a:lnTo>
                    <a:pt x="269" y="203"/>
                  </a:lnTo>
                  <a:lnTo>
                    <a:pt x="262" y="196"/>
                  </a:lnTo>
                  <a:lnTo>
                    <a:pt x="254" y="191"/>
                  </a:lnTo>
                  <a:lnTo>
                    <a:pt x="245" y="186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7" y="176"/>
                  </a:lnTo>
                  <a:lnTo>
                    <a:pt x="208" y="175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87" y="175"/>
                  </a:lnTo>
                  <a:lnTo>
                    <a:pt x="176" y="176"/>
                  </a:lnTo>
                  <a:lnTo>
                    <a:pt x="167" y="178"/>
                  </a:lnTo>
                  <a:lnTo>
                    <a:pt x="157" y="182"/>
                  </a:lnTo>
                  <a:lnTo>
                    <a:pt x="148" y="187"/>
                  </a:lnTo>
                  <a:lnTo>
                    <a:pt x="140" y="191"/>
                  </a:lnTo>
                  <a:lnTo>
                    <a:pt x="131" y="198"/>
                  </a:lnTo>
                  <a:lnTo>
                    <a:pt x="123" y="205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30"/>
                  </a:lnTo>
                  <a:lnTo>
                    <a:pt x="101" y="239"/>
                  </a:lnTo>
                  <a:lnTo>
                    <a:pt x="98" y="248"/>
                  </a:lnTo>
                  <a:lnTo>
                    <a:pt x="95" y="258"/>
                  </a:lnTo>
                  <a:lnTo>
                    <a:pt x="93" y="268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5" y="298"/>
                  </a:lnTo>
                  <a:lnTo>
                    <a:pt x="98" y="308"/>
                  </a:lnTo>
                  <a:lnTo>
                    <a:pt x="101" y="317"/>
                  </a:lnTo>
                  <a:lnTo>
                    <a:pt x="105" y="326"/>
                  </a:lnTo>
                  <a:lnTo>
                    <a:pt x="110" y="336"/>
                  </a:lnTo>
                  <a:lnTo>
                    <a:pt x="117" y="343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31" y="358"/>
                  </a:lnTo>
                  <a:lnTo>
                    <a:pt x="140" y="365"/>
                  </a:lnTo>
                  <a:lnTo>
                    <a:pt x="148" y="370"/>
                  </a:lnTo>
                  <a:lnTo>
                    <a:pt x="157" y="375"/>
                  </a:lnTo>
                  <a:lnTo>
                    <a:pt x="167" y="378"/>
                  </a:lnTo>
                  <a:lnTo>
                    <a:pt x="176" y="380"/>
                  </a:lnTo>
                  <a:lnTo>
                    <a:pt x="187" y="381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208" y="381"/>
                  </a:lnTo>
                  <a:lnTo>
                    <a:pt x="217" y="380"/>
                  </a:lnTo>
                  <a:lnTo>
                    <a:pt x="227" y="378"/>
                  </a:lnTo>
                  <a:lnTo>
                    <a:pt x="237" y="375"/>
                  </a:lnTo>
                  <a:lnTo>
                    <a:pt x="247" y="370"/>
                  </a:lnTo>
                  <a:lnTo>
                    <a:pt x="255" y="365"/>
                  </a:lnTo>
                  <a:lnTo>
                    <a:pt x="263" y="358"/>
                  </a:lnTo>
                  <a:lnTo>
                    <a:pt x="270" y="352"/>
                  </a:lnTo>
                  <a:lnTo>
                    <a:pt x="270" y="352"/>
                  </a:lnTo>
                  <a:lnTo>
                    <a:pt x="278" y="344"/>
                  </a:lnTo>
                  <a:lnTo>
                    <a:pt x="283" y="336"/>
                  </a:lnTo>
                  <a:lnTo>
                    <a:pt x="289" y="327"/>
                  </a:lnTo>
                  <a:lnTo>
                    <a:pt x="293" y="317"/>
                  </a:lnTo>
                  <a:lnTo>
                    <a:pt x="296" y="309"/>
                  </a:lnTo>
                  <a:lnTo>
                    <a:pt x="299" y="299"/>
                  </a:lnTo>
                  <a:lnTo>
                    <a:pt x="301" y="288"/>
                  </a:lnTo>
                  <a:lnTo>
                    <a:pt x="301" y="279"/>
                  </a:lnTo>
                  <a:lnTo>
                    <a:pt x="301" y="279"/>
                  </a:lnTo>
                  <a:lnTo>
                    <a:pt x="301" y="269"/>
                  </a:lnTo>
                  <a:lnTo>
                    <a:pt x="299" y="260"/>
                  </a:lnTo>
                  <a:lnTo>
                    <a:pt x="297" y="253"/>
                  </a:lnTo>
                  <a:lnTo>
                    <a:pt x="295" y="244"/>
                  </a:lnTo>
                  <a:lnTo>
                    <a:pt x="292" y="236"/>
                  </a:lnTo>
                  <a:lnTo>
                    <a:pt x="289" y="228"/>
                  </a:lnTo>
                  <a:lnTo>
                    <a:pt x="284" y="221"/>
                  </a:lnTo>
                  <a:lnTo>
                    <a:pt x="279" y="214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8" y="202"/>
                  </a:lnTo>
                  <a:lnTo>
                    <a:pt x="314" y="212"/>
                  </a:lnTo>
                  <a:lnTo>
                    <a:pt x="319" y="221"/>
                  </a:lnTo>
                  <a:lnTo>
                    <a:pt x="323" y="232"/>
                  </a:lnTo>
                  <a:lnTo>
                    <a:pt x="328" y="243"/>
                  </a:lnTo>
                  <a:lnTo>
                    <a:pt x="330" y="255"/>
                  </a:lnTo>
                  <a:lnTo>
                    <a:pt x="331" y="267"/>
                  </a:lnTo>
                  <a:lnTo>
                    <a:pt x="332" y="279"/>
                  </a:lnTo>
                  <a:lnTo>
                    <a:pt x="332" y="279"/>
                  </a:lnTo>
                  <a:lnTo>
                    <a:pt x="331" y="292"/>
                  </a:lnTo>
                  <a:lnTo>
                    <a:pt x="329" y="304"/>
                  </a:lnTo>
                  <a:lnTo>
                    <a:pt x="326" y="317"/>
                  </a:lnTo>
                  <a:lnTo>
                    <a:pt x="321" y="329"/>
                  </a:lnTo>
                  <a:lnTo>
                    <a:pt x="316" y="341"/>
                  </a:lnTo>
                  <a:lnTo>
                    <a:pt x="309" y="353"/>
                  </a:lnTo>
                  <a:lnTo>
                    <a:pt x="302" y="364"/>
                  </a:lnTo>
                  <a:lnTo>
                    <a:pt x="292" y="374"/>
                  </a:lnTo>
                  <a:lnTo>
                    <a:pt x="292" y="374"/>
                  </a:lnTo>
                  <a:lnTo>
                    <a:pt x="282" y="382"/>
                  </a:lnTo>
                  <a:lnTo>
                    <a:pt x="271" y="390"/>
                  </a:lnTo>
                  <a:lnTo>
                    <a:pt x="261" y="397"/>
                  </a:lnTo>
                  <a:lnTo>
                    <a:pt x="249" y="403"/>
                  </a:lnTo>
                  <a:lnTo>
                    <a:pt x="237" y="407"/>
                  </a:lnTo>
                  <a:lnTo>
                    <a:pt x="224" y="410"/>
                  </a:lnTo>
                  <a:lnTo>
                    <a:pt x="211" y="412"/>
                  </a:lnTo>
                  <a:lnTo>
                    <a:pt x="197" y="412"/>
                  </a:lnTo>
                  <a:lnTo>
                    <a:pt x="197" y="412"/>
                  </a:lnTo>
                  <a:lnTo>
                    <a:pt x="184" y="412"/>
                  </a:lnTo>
                  <a:lnTo>
                    <a:pt x="171" y="410"/>
                  </a:lnTo>
                  <a:lnTo>
                    <a:pt x="158" y="407"/>
                  </a:lnTo>
                  <a:lnTo>
                    <a:pt x="146" y="403"/>
                  </a:lnTo>
                  <a:lnTo>
                    <a:pt x="134" y="397"/>
                  </a:lnTo>
                  <a:lnTo>
                    <a:pt x="122" y="390"/>
                  </a:lnTo>
                  <a:lnTo>
                    <a:pt x="112" y="382"/>
                  </a:lnTo>
                  <a:lnTo>
                    <a:pt x="102" y="374"/>
                  </a:lnTo>
                  <a:lnTo>
                    <a:pt x="102" y="374"/>
                  </a:lnTo>
                  <a:lnTo>
                    <a:pt x="93" y="363"/>
                  </a:lnTo>
                  <a:lnTo>
                    <a:pt x="85" y="352"/>
                  </a:lnTo>
                  <a:lnTo>
                    <a:pt x="78" y="341"/>
                  </a:lnTo>
                  <a:lnTo>
                    <a:pt x="73" y="328"/>
                  </a:lnTo>
                  <a:lnTo>
                    <a:pt x="68" y="316"/>
                  </a:lnTo>
                  <a:lnTo>
                    <a:pt x="65" y="303"/>
                  </a:lnTo>
                  <a:lnTo>
                    <a:pt x="63" y="290"/>
                  </a:lnTo>
                  <a:lnTo>
                    <a:pt x="63" y="279"/>
                  </a:lnTo>
                  <a:lnTo>
                    <a:pt x="63" y="266"/>
                  </a:lnTo>
                  <a:lnTo>
                    <a:pt x="65" y="253"/>
                  </a:lnTo>
                  <a:lnTo>
                    <a:pt x="68" y="240"/>
                  </a:lnTo>
                  <a:lnTo>
                    <a:pt x="73" y="228"/>
                  </a:lnTo>
                  <a:lnTo>
                    <a:pt x="78" y="216"/>
                  </a:lnTo>
                  <a:lnTo>
                    <a:pt x="85" y="204"/>
                  </a:lnTo>
                  <a:lnTo>
                    <a:pt x="93" y="193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12" y="174"/>
                  </a:lnTo>
                  <a:lnTo>
                    <a:pt x="122" y="166"/>
                  </a:lnTo>
                  <a:lnTo>
                    <a:pt x="134" y="160"/>
                  </a:lnTo>
                  <a:lnTo>
                    <a:pt x="145" y="153"/>
                  </a:lnTo>
                  <a:lnTo>
                    <a:pt x="158" y="149"/>
                  </a:lnTo>
                  <a:lnTo>
                    <a:pt x="171" y="146"/>
                  </a:lnTo>
                  <a:lnTo>
                    <a:pt x="184" y="145"/>
                  </a:lnTo>
                  <a:lnTo>
                    <a:pt x="197" y="144"/>
                  </a:lnTo>
                  <a:lnTo>
                    <a:pt x="197" y="144"/>
                  </a:lnTo>
                  <a:lnTo>
                    <a:pt x="210" y="145"/>
                  </a:lnTo>
                  <a:lnTo>
                    <a:pt x="223" y="146"/>
                  </a:lnTo>
                  <a:lnTo>
                    <a:pt x="236" y="149"/>
                  </a:lnTo>
                  <a:lnTo>
                    <a:pt x="248" y="153"/>
                  </a:lnTo>
                  <a:lnTo>
                    <a:pt x="260" y="159"/>
                  </a:lnTo>
                  <a:lnTo>
                    <a:pt x="270" y="165"/>
                  </a:lnTo>
                  <a:lnTo>
                    <a:pt x="281" y="173"/>
                  </a:lnTo>
                  <a:lnTo>
                    <a:pt x="291" y="181"/>
                  </a:lnTo>
                  <a:lnTo>
                    <a:pt x="269" y="203"/>
                  </a:lnTo>
                  <a:close/>
                </a:path>
              </a:pathLst>
            </a:custGeom>
            <a:solidFill>
              <a:srgbClr val="C35954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9" name="Group 88"/>
          <p:cNvGrpSpPr/>
          <p:nvPr/>
        </p:nvGrpSpPr>
        <p:grpSpPr>
          <a:xfrm>
            <a:off x="7733823" y="2376046"/>
            <a:ext cx="769168" cy="769168"/>
            <a:chOff x="6232569" y="2664374"/>
            <a:chExt cx="769168" cy="769168"/>
          </a:xfrm>
        </p:grpSpPr>
        <p:sp>
          <p:nvSpPr>
            <p:cNvPr id="30" name="타원 33"/>
            <p:cNvSpPr/>
            <p:nvPr/>
          </p:nvSpPr>
          <p:spPr>
            <a:xfrm>
              <a:off x="6232569" y="2664374"/>
              <a:ext cx="769168" cy="769168"/>
            </a:xfrm>
            <a:prstGeom prst="ellipse">
              <a:avLst/>
            </a:prstGeom>
            <a:solidFill>
              <a:srgbClr val="F5E90E"/>
            </a:solidFill>
            <a:ln w="3175">
              <a:solidFill>
                <a:schemeClr val="bg1"/>
              </a:solidFill>
            </a:ln>
            <a:effectLst>
              <a:outerShdw blurRad="88900" dist="63500" dir="5400000" sx="99000" sy="99000" algn="t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1" name="Group 52"/>
            <p:cNvGrpSpPr/>
            <p:nvPr/>
          </p:nvGrpSpPr>
          <p:grpSpPr>
            <a:xfrm>
              <a:off x="6435304" y="2830831"/>
              <a:ext cx="363699" cy="436255"/>
              <a:chOff x="4051300" y="3109913"/>
              <a:chExt cx="628650" cy="754063"/>
            </a:xfrm>
            <a:solidFill>
              <a:schemeClr val="bg1"/>
            </a:solidFill>
          </p:grpSpPr>
          <p:sp>
            <p:nvSpPr>
              <p:cNvPr id="32" name="Freeform 53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" name="Freeform 54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34" name="Group 106"/>
          <p:cNvGrpSpPr/>
          <p:nvPr/>
        </p:nvGrpSpPr>
        <p:grpSpPr>
          <a:xfrm>
            <a:off x="5560323" y="4847031"/>
            <a:ext cx="769168" cy="769168"/>
            <a:chOff x="4059069" y="5135359"/>
            <a:chExt cx="769168" cy="769168"/>
          </a:xfrm>
        </p:grpSpPr>
        <p:sp>
          <p:nvSpPr>
            <p:cNvPr id="35" name="타원 5"/>
            <p:cNvSpPr/>
            <p:nvPr/>
          </p:nvSpPr>
          <p:spPr>
            <a:xfrm>
              <a:off x="4059069" y="5135359"/>
              <a:ext cx="769168" cy="76916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7B5A85"/>
                </a:solidFill>
              </a:endParaRPr>
            </a:p>
          </p:txBody>
        </p:sp>
        <p:sp>
          <p:nvSpPr>
            <p:cNvPr id="36" name="Freeform 62"/>
            <p:cNvSpPr>
              <a:spLocks noEditPoints="1"/>
            </p:cNvSpPr>
            <p:nvPr/>
          </p:nvSpPr>
          <p:spPr bwMode="auto">
            <a:xfrm>
              <a:off x="4199810" y="5305490"/>
              <a:ext cx="487687" cy="428907"/>
            </a:xfrm>
            <a:custGeom>
              <a:avLst/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rgbClr val="C35954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7" name="Group 107"/>
          <p:cNvGrpSpPr/>
          <p:nvPr/>
        </p:nvGrpSpPr>
        <p:grpSpPr>
          <a:xfrm>
            <a:off x="7180141" y="4084684"/>
            <a:ext cx="769168" cy="769168"/>
            <a:chOff x="5678887" y="4373012"/>
            <a:chExt cx="769168" cy="769168"/>
          </a:xfrm>
        </p:grpSpPr>
        <p:sp>
          <p:nvSpPr>
            <p:cNvPr id="38" name="타원 7"/>
            <p:cNvSpPr/>
            <p:nvPr/>
          </p:nvSpPr>
          <p:spPr>
            <a:xfrm>
              <a:off x="5678887" y="4373012"/>
              <a:ext cx="769168" cy="76916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7B5A85"/>
                </a:solidFill>
              </a:endParaRPr>
            </a:p>
          </p:txBody>
        </p:sp>
        <p:grpSp>
          <p:nvGrpSpPr>
            <p:cNvPr id="39" name="Group 79"/>
            <p:cNvGrpSpPr/>
            <p:nvPr/>
          </p:nvGrpSpPr>
          <p:grpSpPr>
            <a:xfrm>
              <a:off x="5848099" y="4553705"/>
              <a:ext cx="430744" cy="407783"/>
              <a:chOff x="2835275" y="3127375"/>
              <a:chExt cx="744538" cy="704850"/>
            </a:xfrm>
            <a:solidFill>
              <a:srgbClr val="C35954"/>
            </a:solidFill>
          </p:grpSpPr>
          <p:sp>
            <p:nvSpPr>
              <p:cNvPr id="40" name="Freeform 80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1" name="Freeform 81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2" name="Freeform 82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3" name="Freeform 83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4" name="Freeform 84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5" name="Freeform 85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6" name="Freeform 86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8804674" y="2744116"/>
            <a:ext cx="207014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输入标题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点击</a:t>
            </a: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此处输入文字点击此处点击此处输入文字点击</a:t>
            </a: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此处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8074590" y="4492526"/>
            <a:ext cx="207014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输入标题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点击</a:t>
            </a: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此处输入文字点击此处点击此处输入文字点击</a:t>
            </a: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此处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3911508" y="2190118"/>
            <a:ext cx="207014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输入标题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点击</a:t>
            </a: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此处输入文字点击此处点击此处输入文字点击</a:t>
            </a: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此处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6212432" y="5532685"/>
            <a:ext cx="2070145" cy="61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点击</a:t>
            </a:r>
            <a:r>
              <a:rPr lang="zh-CN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此处输入文字点击此处点击此处输入文字点击</a:t>
            </a:r>
            <a:r>
              <a:rPr lang="zh-CN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此处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850,&quot;width&quot;:8872}"/>
</p:tagLst>
</file>

<file path=ppt/tags/tag2.xml><?xml version="1.0" encoding="utf-8"?>
<p:tagLst xmlns:p="http://schemas.openxmlformats.org/presentationml/2006/main">
  <p:tag name="KSO_WPP_MARK_KEY" val="a94a7a96-c4fc-47fe-9f6d-f55daf56f457"/>
  <p:tag name="COMMONDATA" val="eyJjb3VudCI6MywiaGRpZCI6ImMyNDU1YzIyZWYzNmE2MzU1Njk3ZTQ4MmJmOTc0ZDUyIiwidXNlckNvdW50Ijoz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noFill/>
        <a:noFill/>
        <a:no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WPS 演示</Application>
  <PresentationFormat>宽屏</PresentationFormat>
  <Paragraphs>82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Malgun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李孝勇</cp:lastModifiedBy>
  <cp:revision>9</cp:revision>
  <dcterms:created xsi:type="dcterms:W3CDTF">2018-08-23T00:39:00Z</dcterms:created>
  <dcterms:modified xsi:type="dcterms:W3CDTF">2023-06-10T06:07:27Z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2052-11.1.0.14177</vt:lpwstr>
  </property>
  <property fmtid="{D5CDD505-2E9C-101B-9397-08002B2CF9AE}" pid="3" name="KSOTemplateUUID">
    <vt:lpwstr>v1.0_mb_xcu4g3lzjHtEWcVY80K/dg==</vt:lpwstr>
  </property>
  <property fmtid="{D5CDD505-2E9C-101B-9397-08002B2CF9AE}" pid="4" name="ICV">
    <vt:lpwstr>D95B44B709CF437AAF984C39D8AF93EE_12</vt:lpwstr>
  </property>
</Properties>
</file>