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9" r:id="rId4"/>
    <p:sldId id="330" r:id="rId5"/>
    <p:sldId id="337" r:id="rId6"/>
    <p:sldId id="338" r:id="rId7"/>
    <p:sldId id="339" r:id="rId8"/>
    <p:sldId id="331" r:id="rId9"/>
    <p:sldId id="340" r:id="rId10"/>
    <p:sldId id="341" r:id="rId11"/>
    <p:sldId id="342" r:id="rId12"/>
    <p:sldId id="332" r:id="rId13"/>
    <p:sldId id="343" r:id="rId14"/>
    <p:sldId id="344" r:id="rId15"/>
    <p:sldId id="345" r:id="rId16"/>
    <p:sldId id="333" r:id="rId17"/>
    <p:sldId id="346" r:id="rId18"/>
    <p:sldId id="347" r:id="rId19"/>
    <p:sldId id="348" r:id="rId20"/>
    <p:sldId id="334" r:id="rId21"/>
    <p:sldId id="349" r:id="rId22"/>
    <p:sldId id="350" r:id="rId23"/>
    <p:sldId id="351" r:id="rId24"/>
    <p:sldId id="335" r:id="rId25"/>
    <p:sldId id="352" r:id="rId26"/>
    <p:sldId id="353" r:id="rId27"/>
    <p:sldId id="354" r:id="rId28"/>
    <p:sldId id="336" r:id="rId29"/>
    <p:sldId id="328" r:id="rId30"/>
    <p:sldId id="327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B48"/>
    <a:srgbClr val="011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bg>
      <p:bgPr>
        <a:solidFill>
          <a:srgbClr val="1F2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" y="633046"/>
            <a:ext cx="12192000" cy="581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23850" y="700092"/>
            <a:ext cx="11544300" cy="580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38B0-AB01-4F5C-A293-152FB6CF12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DFAB-89F3-4549-9FC4-C2AEBC137C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9257" y="2228892"/>
            <a:ext cx="811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活动策划执行方案</a:t>
            </a:r>
            <a:endParaRPr lang="zh-CN" altLang="en-US" sz="7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9257" y="3358159"/>
            <a:ext cx="8113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Activity planning execution scheme PPT template</a:t>
            </a:r>
            <a:endParaRPr lang="zh-CN" altLang="en-US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25373" y="4672725"/>
            <a:ext cx="1944914" cy="400110"/>
            <a:chOff x="3396343" y="4615543"/>
            <a:chExt cx="1944914" cy="400110"/>
          </a:xfrm>
        </p:grpSpPr>
        <p:sp>
          <p:nvSpPr>
            <p:cNvPr id="8" name="文本框 7"/>
            <p:cNvSpPr txBox="1"/>
            <p:nvPr/>
          </p:nvSpPr>
          <p:spPr>
            <a:xfrm>
              <a:off x="3556000" y="4615543"/>
              <a:ext cx="178525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汇报人</a:t>
              </a: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汇演仓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3396343" y="4615543"/>
              <a:ext cx="1944914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05600" y="4672725"/>
            <a:ext cx="2061028" cy="400110"/>
            <a:chOff x="6458858" y="4600154"/>
            <a:chExt cx="2061028" cy="400110"/>
          </a:xfrm>
        </p:grpSpPr>
        <p:sp>
          <p:nvSpPr>
            <p:cNvPr id="9" name="文本框 8"/>
            <p:cNvSpPr txBox="1"/>
            <p:nvPr/>
          </p:nvSpPr>
          <p:spPr>
            <a:xfrm>
              <a:off x="6574972" y="4615543"/>
              <a:ext cx="182879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日期</a:t>
              </a: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/2023</a:t>
              </a:r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</a:t>
              </a:r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  <a:endParaRPr lang="zh-CN" altLang="en-US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6458858" y="4600154"/>
              <a:ext cx="2061028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16200000">
            <a:off x="4656771" y="1306826"/>
            <a:ext cx="2878459" cy="4486276"/>
            <a:chOff x="3047144" y="856537"/>
            <a:chExt cx="4628863" cy="553410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47144" y="856537"/>
              <a:ext cx="0" cy="4788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47144" y="856537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047144" y="6390640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5400000">
              <a:off x="2887023" y="5878517"/>
              <a:ext cx="32024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47144" y="6038639"/>
              <a:ext cx="0" cy="3520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76007" y="856537"/>
              <a:ext cx="0" cy="5534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4020185" y="478091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84345" y="192341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00450" y="310832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68260" y="478091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429500" y="192341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48625" y="3108325"/>
            <a:ext cx="504004" cy="50400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53180" y="4747260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A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3445" y="3082925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B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04640" y="1905635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C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75220" y="4747260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F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72020" y="1908810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D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94320" y="3082925"/>
            <a:ext cx="83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灯泡"/>
          <p:cNvSpPr/>
          <p:nvPr/>
        </p:nvSpPr>
        <p:spPr bwMode="auto">
          <a:xfrm>
            <a:off x="5064694" y="2774437"/>
            <a:ext cx="2062612" cy="3262277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noFill/>
          <a:ln>
            <a:solidFill>
              <a:srgbClr val="073B48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572770" y="1179708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387359" y="2814073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471170" y="4608195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8338820" y="1179708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8338820" y="4608195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8593133" y="2814073"/>
            <a:ext cx="3381375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活动前期准备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357" y="4314588"/>
            <a:ext cx="270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Pre activity preparation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1805" y="1238250"/>
            <a:ext cx="2240915" cy="2408555"/>
          </a:xfrm>
          <a:prstGeom prst="rect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1805" y="3801745"/>
            <a:ext cx="2240915" cy="240855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55595" y="1238250"/>
            <a:ext cx="2240915" cy="240855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55595" y="3801745"/>
            <a:ext cx="2240915" cy="2408555"/>
          </a:xfrm>
          <a:prstGeom prst="rect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8286115" y="1233170"/>
            <a:ext cx="3395979" cy="110453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115935" y="12331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 flipH="1">
            <a:off x="5948680" y="12331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5473698" y="1629410"/>
            <a:ext cx="2487931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3" name="文本框 22"/>
          <p:cNvSpPr txBox="1"/>
          <p:nvPr/>
        </p:nvSpPr>
        <p:spPr>
          <a:xfrm flipH="1">
            <a:off x="5473696" y="2871470"/>
            <a:ext cx="6208389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4" name="文本框 22"/>
          <p:cNvSpPr txBox="1"/>
          <p:nvPr/>
        </p:nvSpPr>
        <p:spPr>
          <a:xfrm flipH="1">
            <a:off x="5473696" y="3789257"/>
            <a:ext cx="6208389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5" name="文本框 22"/>
          <p:cNvSpPr txBox="1"/>
          <p:nvPr/>
        </p:nvSpPr>
        <p:spPr>
          <a:xfrm flipH="1">
            <a:off x="5473696" y="4707044"/>
            <a:ext cx="6208389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6" name="文本框 22"/>
          <p:cNvSpPr txBox="1"/>
          <p:nvPr/>
        </p:nvSpPr>
        <p:spPr>
          <a:xfrm flipH="1">
            <a:off x="5473696" y="5624830"/>
            <a:ext cx="6208389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7" name="文本框 20"/>
          <p:cNvSpPr txBox="1"/>
          <p:nvPr/>
        </p:nvSpPr>
        <p:spPr>
          <a:xfrm flipH="1">
            <a:off x="8493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7854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794068" y="48520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730250" y="53124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1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3" name="文本框 20"/>
          <p:cNvSpPr txBox="1"/>
          <p:nvPr/>
        </p:nvSpPr>
        <p:spPr>
          <a:xfrm flipH="1">
            <a:off x="3133408" y="4877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WORDS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 flipH="1">
            <a:off x="3069590" y="5337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5" name="纸飞机"/>
          <p:cNvSpPr/>
          <p:nvPr/>
        </p:nvSpPr>
        <p:spPr>
          <a:xfrm>
            <a:off x="12877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磁盘"/>
          <p:cNvSpPr>
            <a:spLocks noEditPoints="1"/>
          </p:cNvSpPr>
          <p:nvPr/>
        </p:nvSpPr>
        <p:spPr>
          <a:xfrm>
            <a:off x="1331595" y="39604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数据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卡片"/>
          <p:cNvSpPr>
            <a:spLocks noEditPoints="1"/>
          </p:cNvSpPr>
          <p:nvPr/>
        </p:nvSpPr>
        <p:spPr>
          <a:xfrm>
            <a:off x="3693795" y="39535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2445" y="990600"/>
            <a:ext cx="2404110" cy="3774440"/>
          </a:xfrm>
          <a:prstGeom prst="roundRect">
            <a:avLst/>
          </a:prstGeom>
          <a:noFill/>
          <a:ln w="6350"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34080" y="990600"/>
            <a:ext cx="2404110" cy="3774440"/>
          </a:xfrm>
          <a:prstGeom prst="roundRect">
            <a:avLst/>
          </a:prstGeom>
          <a:noFill/>
          <a:ln>
            <a:solidFill>
              <a:srgbClr val="07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9277350" y="990600"/>
            <a:ext cx="2404110" cy="3774440"/>
          </a:xfrm>
          <a:prstGeom prst="roundRect">
            <a:avLst/>
          </a:prstGeom>
          <a:noFill/>
          <a:ln>
            <a:solidFill>
              <a:srgbClr val="07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6355715" y="990600"/>
            <a:ext cx="2404110" cy="3774440"/>
          </a:xfrm>
          <a:prstGeom prst="roundRect">
            <a:avLst/>
          </a:prstGeom>
          <a:noFill/>
          <a:ln w="6350"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日历"/>
          <p:cNvSpPr>
            <a:spLocks noEditPoints="1"/>
          </p:cNvSpPr>
          <p:nvPr/>
        </p:nvSpPr>
        <p:spPr>
          <a:xfrm>
            <a:off x="1323975" y="1446848"/>
            <a:ext cx="781685" cy="1011555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眼睛"/>
          <p:cNvSpPr>
            <a:spLocks noEditPoints="1"/>
          </p:cNvSpPr>
          <p:nvPr/>
        </p:nvSpPr>
        <p:spPr>
          <a:xfrm>
            <a:off x="7066280" y="1622108"/>
            <a:ext cx="948690" cy="661035"/>
          </a:xfrm>
          <a:custGeom>
            <a:avLst/>
            <a:gdLst/>
            <a:ahLst/>
            <a:cxnLst>
              <a:cxn ang="0">
                <a:pos x="306555" y="111446"/>
              </a:cxn>
              <a:cxn ang="0">
                <a:pos x="156539" y="203225"/>
              </a:cxn>
              <a:cxn ang="0">
                <a:pos x="0" y="111446"/>
              </a:cxn>
              <a:cxn ang="0">
                <a:pos x="0" y="98335"/>
              </a:cxn>
              <a:cxn ang="0">
                <a:pos x="0" y="91779"/>
              </a:cxn>
              <a:cxn ang="0">
                <a:pos x="156539" y="0"/>
              </a:cxn>
              <a:cxn ang="0">
                <a:pos x="306555" y="91779"/>
              </a:cxn>
              <a:cxn ang="0">
                <a:pos x="313077" y="98335"/>
              </a:cxn>
              <a:cxn ang="0">
                <a:pos x="306555" y="111446"/>
              </a:cxn>
              <a:cxn ang="0">
                <a:pos x="221763" y="39334"/>
              </a:cxn>
              <a:cxn ang="0">
                <a:pos x="234808" y="78668"/>
              </a:cxn>
              <a:cxn ang="0">
                <a:pos x="156539" y="157335"/>
              </a:cxn>
              <a:cxn ang="0">
                <a:pos x="78269" y="78668"/>
              </a:cxn>
              <a:cxn ang="0">
                <a:pos x="84792" y="39334"/>
              </a:cxn>
              <a:cxn ang="0">
                <a:pos x="19567" y="98335"/>
              </a:cxn>
              <a:cxn ang="0">
                <a:pos x="156539" y="177002"/>
              </a:cxn>
              <a:cxn ang="0">
                <a:pos x="286987" y="98335"/>
              </a:cxn>
              <a:cxn ang="0">
                <a:pos x="221763" y="39334"/>
              </a:cxn>
              <a:cxn ang="0">
                <a:pos x="156539" y="26223"/>
              </a:cxn>
              <a:cxn ang="0">
                <a:pos x="97837" y="78668"/>
              </a:cxn>
              <a:cxn ang="0">
                <a:pos x="110881" y="85223"/>
              </a:cxn>
              <a:cxn ang="0">
                <a:pos x="117404" y="78668"/>
              </a:cxn>
              <a:cxn ang="0">
                <a:pos x="156539" y="39334"/>
              </a:cxn>
              <a:cxn ang="0">
                <a:pos x="163061" y="32778"/>
              </a:cxn>
              <a:cxn ang="0">
                <a:pos x="156539" y="26223"/>
              </a:cxn>
            </a:cxnLst>
            <a:rect l="0" t="0" r="0" b="0"/>
            <a:pathLst>
              <a:path w="48" h="31">
                <a:moveTo>
                  <a:pt x="47" y="17"/>
                </a:moveTo>
                <a:cubicBezTo>
                  <a:pt x="42" y="25"/>
                  <a:pt x="33" y="31"/>
                  <a:pt x="24" y="31"/>
                </a:cubicBezTo>
                <a:cubicBezTo>
                  <a:pt x="14" y="31"/>
                  <a:pt x="5" y="25"/>
                  <a:pt x="0" y="17"/>
                </a:cubicBezTo>
                <a:cubicBezTo>
                  <a:pt x="0" y="17"/>
                  <a:pt x="0" y="16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5" y="5"/>
                  <a:pt x="14" y="0"/>
                  <a:pt x="24" y="0"/>
                </a:cubicBezTo>
                <a:cubicBezTo>
                  <a:pt x="33" y="0"/>
                  <a:pt x="42" y="5"/>
                  <a:pt x="47" y="14"/>
                </a:cubicBezTo>
                <a:cubicBezTo>
                  <a:pt x="47" y="14"/>
                  <a:pt x="48" y="15"/>
                  <a:pt x="48" y="15"/>
                </a:cubicBezTo>
                <a:cubicBezTo>
                  <a:pt x="48" y="16"/>
                  <a:pt x="47" y="17"/>
                  <a:pt x="47" y="17"/>
                </a:cubicBezTo>
                <a:close/>
                <a:moveTo>
                  <a:pt x="34" y="6"/>
                </a:moveTo>
                <a:cubicBezTo>
                  <a:pt x="35" y="8"/>
                  <a:pt x="36" y="10"/>
                  <a:pt x="36" y="12"/>
                </a:cubicBezTo>
                <a:cubicBezTo>
                  <a:pt x="36" y="19"/>
                  <a:pt x="30" y="24"/>
                  <a:pt x="24" y="24"/>
                </a:cubicBezTo>
                <a:cubicBezTo>
                  <a:pt x="17" y="24"/>
                  <a:pt x="12" y="19"/>
                  <a:pt x="12" y="12"/>
                </a:cubicBezTo>
                <a:cubicBezTo>
                  <a:pt x="12" y="10"/>
                  <a:pt x="12" y="8"/>
                  <a:pt x="13" y="6"/>
                </a:cubicBezTo>
                <a:cubicBezTo>
                  <a:pt x="9" y="8"/>
                  <a:pt x="6" y="11"/>
                  <a:pt x="3" y="15"/>
                </a:cubicBezTo>
                <a:cubicBezTo>
                  <a:pt x="8" y="22"/>
                  <a:pt x="15" y="27"/>
                  <a:pt x="24" y="27"/>
                </a:cubicBezTo>
                <a:cubicBezTo>
                  <a:pt x="32" y="27"/>
                  <a:pt x="40" y="22"/>
                  <a:pt x="44" y="15"/>
                </a:cubicBezTo>
                <a:cubicBezTo>
                  <a:pt x="42" y="11"/>
                  <a:pt x="38" y="8"/>
                  <a:pt x="34" y="6"/>
                </a:cubicBezTo>
                <a:close/>
                <a:moveTo>
                  <a:pt x="24" y="4"/>
                </a:moveTo>
                <a:cubicBezTo>
                  <a:pt x="19" y="4"/>
                  <a:pt x="15" y="7"/>
                  <a:pt x="15" y="12"/>
                </a:cubicBezTo>
                <a:cubicBezTo>
                  <a:pt x="15" y="13"/>
                  <a:pt x="16" y="13"/>
                  <a:pt x="17" y="13"/>
                </a:cubicBezTo>
                <a:cubicBezTo>
                  <a:pt x="17" y="13"/>
                  <a:pt x="18" y="13"/>
                  <a:pt x="18" y="12"/>
                </a:cubicBezTo>
                <a:cubicBezTo>
                  <a:pt x="18" y="9"/>
                  <a:pt x="21" y="6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5" y="4"/>
                  <a:pt x="24" y="4"/>
                  <a:pt x="24" y="4"/>
                </a:cubicBez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写字"/>
          <p:cNvSpPr>
            <a:spLocks noEditPoints="1"/>
          </p:cNvSpPr>
          <p:nvPr/>
        </p:nvSpPr>
        <p:spPr>
          <a:xfrm>
            <a:off x="10061575" y="1560195"/>
            <a:ext cx="877570" cy="784860"/>
          </a:xfrm>
          <a:custGeom>
            <a:avLst/>
            <a:gdLst/>
            <a:ahLst/>
            <a:cxnLst>
              <a:cxn ang="0">
                <a:pos x="247853" y="195951"/>
              </a:cxn>
              <a:cxn ang="0">
                <a:pos x="195673" y="241673"/>
              </a:cxn>
              <a:cxn ang="0">
                <a:pos x="52180" y="241673"/>
              </a:cxn>
              <a:cxn ang="0">
                <a:pos x="0" y="195951"/>
              </a:cxn>
              <a:cxn ang="0">
                <a:pos x="0" y="45722"/>
              </a:cxn>
              <a:cxn ang="0">
                <a:pos x="52180" y="0"/>
              </a:cxn>
              <a:cxn ang="0">
                <a:pos x="195673" y="0"/>
              </a:cxn>
              <a:cxn ang="0">
                <a:pos x="215240" y="0"/>
              </a:cxn>
              <a:cxn ang="0">
                <a:pos x="221763" y="6532"/>
              </a:cxn>
              <a:cxn ang="0">
                <a:pos x="221763" y="13063"/>
              </a:cxn>
              <a:cxn ang="0">
                <a:pos x="208718" y="19595"/>
              </a:cxn>
              <a:cxn ang="0">
                <a:pos x="202196" y="19595"/>
              </a:cxn>
              <a:cxn ang="0">
                <a:pos x="195673" y="19595"/>
              </a:cxn>
              <a:cxn ang="0">
                <a:pos x="52180" y="19595"/>
              </a:cxn>
              <a:cxn ang="0">
                <a:pos x="26090" y="45722"/>
              </a:cxn>
              <a:cxn ang="0">
                <a:pos x="26090" y="195951"/>
              </a:cxn>
              <a:cxn ang="0">
                <a:pos x="52180" y="222078"/>
              </a:cxn>
              <a:cxn ang="0">
                <a:pos x="195673" y="222078"/>
              </a:cxn>
              <a:cxn ang="0">
                <a:pos x="221763" y="195951"/>
              </a:cxn>
              <a:cxn ang="0">
                <a:pos x="221763" y="169824"/>
              </a:cxn>
              <a:cxn ang="0">
                <a:pos x="228285" y="169824"/>
              </a:cxn>
              <a:cxn ang="0">
                <a:pos x="234808" y="156761"/>
              </a:cxn>
              <a:cxn ang="0">
                <a:pos x="241330" y="156761"/>
              </a:cxn>
              <a:cxn ang="0">
                <a:pos x="247853" y="163293"/>
              </a:cxn>
              <a:cxn ang="0">
                <a:pos x="247853" y="195951"/>
              </a:cxn>
              <a:cxn ang="0">
                <a:pos x="280465" y="84912"/>
              </a:cxn>
              <a:cxn ang="0">
                <a:pos x="163061" y="202483"/>
              </a:cxn>
              <a:cxn ang="0">
                <a:pos x="110881" y="202483"/>
              </a:cxn>
              <a:cxn ang="0">
                <a:pos x="110881" y="150229"/>
              </a:cxn>
              <a:cxn ang="0">
                <a:pos x="228285" y="32659"/>
              </a:cxn>
              <a:cxn ang="0">
                <a:pos x="280465" y="84912"/>
              </a:cxn>
              <a:cxn ang="0">
                <a:pos x="176106" y="163293"/>
              </a:cxn>
              <a:cxn ang="0">
                <a:pos x="150016" y="137166"/>
              </a:cxn>
              <a:cxn ang="0">
                <a:pos x="130449" y="156761"/>
              </a:cxn>
              <a:cxn ang="0">
                <a:pos x="130449" y="163293"/>
              </a:cxn>
              <a:cxn ang="0">
                <a:pos x="143494" y="163293"/>
              </a:cxn>
              <a:cxn ang="0">
                <a:pos x="143494" y="182888"/>
              </a:cxn>
              <a:cxn ang="0">
                <a:pos x="156539" y="182888"/>
              </a:cxn>
              <a:cxn ang="0">
                <a:pos x="176106" y="163293"/>
              </a:cxn>
              <a:cxn ang="0">
                <a:pos x="228285" y="58785"/>
              </a:cxn>
              <a:cxn ang="0">
                <a:pos x="163061" y="117571"/>
              </a:cxn>
              <a:cxn ang="0">
                <a:pos x="163061" y="124102"/>
              </a:cxn>
              <a:cxn ang="0">
                <a:pos x="169583" y="124102"/>
              </a:cxn>
              <a:cxn ang="0">
                <a:pos x="234808" y="65317"/>
              </a:cxn>
              <a:cxn ang="0">
                <a:pos x="234808" y="58785"/>
              </a:cxn>
              <a:cxn ang="0">
                <a:pos x="228285" y="58785"/>
              </a:cxn>
              <a:cxn ang="0">
                <a:pos x="293510" y="71849"/>
              </a:cxn>
              <a:cxn ang="0">
                <a:pos x="241330" y="19595"/>
              </a:cxn>
              <a:cxn ang="0">
                <a:pos x="254375" y="6532"/>
              </a:cxn>
              <a:cxn ang="0">
                <a:pos x="280465" y="6532"/>
              </a:cxn>
              <a:cxn ang="0">
                <a:pos x="306555" y="32659"/>
              </a:cxn>
              <a:cxn ang="0">
                <a:pos x="306555" y="52254"/>
              </a:cxn>
              <a:cxn ang="0">
                <a:pos x="293510" y="71849"/>
              </a:cxn>
            </a:cxnLst>
            <a:rect l="0" t="0" r="0" b="0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茶杯"/>
          <p:cNvSpPr>
            <a:spLocks noEditPoints="1"/>
          </p:cNvSpPr>
          <p:nvPr/>
        </p:nvSpPr>
        <p:spPr>
          <a:xfrm>
            <a:off x="4152265" y="1557020"/>
            <a:ext cx="867410" cy="791210"/>
          </a:xfrm>
          <a:custGeom>
            <a:avLst/>
            <a:gdLst/>
            <a:ahLst/>
            <a:cxnLst>
              <a:cxn ang="0">
                <a:pos x="310725" y="196803"/>
              </a:cxn>
              <a:cxn ang="0">
                <a:pos x="265411" y="242724"/>
              </a:cxn>
              <a:cxn ang="0">
                <a:pos x="45314" y="242724"/>
              </a:cxn>
              <a:cxn ang="0">
                <a:pos x="0" y="196803"/>
              </a:cxn>
              <a:cxn ang="0">
                <a:pos x="310725" y="196803"/>
              </a:cxn>
              <a:cxn ang="0">
                <a:pos x="252464" y="131202"/>
              </a:cxn>
              <a:cxn ang="0">
                <a:pos x="239517" y="131202"/>
              </a:cxn>
              <a:cxn ang="0">
                <a:pos x="239517" y="137762"/>
              </a:cxn>
              <a:cxn ang="0">
                <a:pos x="200676" y="177123"/>
              </a:cxn>
              <a:cxn ang="0">
                <a:pos x="84155" y="177123"/>
              </a:cxn>
              <a:cxn ang="0">
                <a:pos x="45314" y="137762"/>
              </a:cxn>
              <a:cxn ang="0">
                <a:pos x="45314" y="6560"/>
              </a:cxn>
              <a:cxn ang="0">
                <a:pos x="51787" y="0"/>
              </a:cxn>
              <a:cxn ang="0">
                <a:pos x="252464" y="0"/>
              </a:cxn>
              <a:cxn ang="0">
                <a:pos x="317198" y="65601"/>
              </a:cxn>
              <a:cxn ang="0">
                <a:pos x="252464" y="131202"/>
              </a:cxn>
              <a:cxn ang="0">
                <a:pos x="252464" y="32801"/>
              </a:cxn>
              <a:cxn ang="0">
                <a:pos x="239517" y="32801"/>
              </a:cxn>
              <a:cxn ang="0">
                <a:pos x="239517" y="98402"/>
              </a:cxn>
              <a:cxn ang="0">
                <a:pos x="252464" y="98402"/>
              </a:cxn>
              <a:cxn ang="0">
                <a:pos x="284831" y="65601"/>
              </a:cxn>
              <a:cxn ang="0">
                <a:pos x="252464" y="32801"/>
              </a:cxn>
            </a:cxnLst>
            <a:rect l="0" t="0" r="0" b="0"/>
            <a:pathLst>
              <a:path w="49" h="37">
                <a:moveTo>
                  <a:pt x="48" y="30"/>
                </a:moveTo>
                <a:cubicBezTo>
                  <a:pt x="48" y="34"/>
                  <a:pt x="45" y="37"/>
                  <a:pt x="41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3" y="37"/>
                  <a:pt x="0" y="34"/>
                  <a:pt x="0" y="30"/>
                </a:cubicBezTo>
                <a:lnTo>
                  <a:pt x="48" y="30"/>
                </a:lnTo>
                <a:close/>
                <a:moveTo>
                  <a:pt x="39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4"/>
                  <a:pt x="35" y="27"/>
                  <a:pt x="3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9" y="27"/>
                  <a:pt x="7" y="24"/>
                  <a:pt x="7" y="2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5" y="0"/>
                  <a:pt x="49" y="4"/>
                  <a:pt x="49" y="10"/>
                </a:cubicBezTo>
                <a:cubicBezTo>
                  <a:pt x="49" y="15"/>
                  <a:pt x="45" y="20"/>
                  <a:pt x="39" y="20"/>
                </a:cubicBezTo>
                <a:close/>
                <a:moveTo>
                  <a:pt x="39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2" y="15"/>
                  <a:pt x="44" y="13"/>
                  <a:pt x="44" y="10"/>
                </a:cubicBezTo>
                <a:cubicBezTo>
                  <a:pt x="44" y="7"/>
                  <a:pt x="42" y="5"/>
                  <a:pt x="39" y="5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3@|17FFC:16777215|FBC:16777215|LFC:16777215|LBC:16777215"/>
          <p:cNvSpPr txBox="1"/>
          <p:nvPr/>
        </p:nvSpPr>
        <p:spPr>
          <a:xfrm>
            <a:off x="713740" y="3294380"/>
            <a:ext cx="2002155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13740" y="2827655"/>
            <a:ext cx="200215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Box 13@|17FFC:16777215|FBC:16777215|LFC:16777215|LBC:16777215"/>
          <p:cNvSpPr txBox="1"/>
          <p:nvPr/>
        </p:nvSpPr>
        <p:spPr>
          <a:xfrm>
            <a:off x="3584575" y="3294380"/>
            <a:ext cx="2002155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3584575" y="2827655"/>
            <a:ext cx="200215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TextBox 13@|17FFC:16777215|FBC:16777215|LFC:16777215|LBC:16777215"/>
          <p:cNvSpPr txBox="1"/>
          <p:nvPr/>
        </p:nvSpPr>
        <p:spPr>
          <a:xfrm>
            <a:off x="6539865" y="3294380"/>
            <a:ext cx="2002155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6539865" y="2827655"/>
            <a:ext cx="200215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9478645" y="3294380"/>
            <a:ext cx="2002155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9478645" y="2827655"/>
            <a:ext cx="200215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 WORD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圈箭头"/>
          <p:cNvSpPr/>
          <p:nvPr/>
        </p:nvSpPr>
        <p:spPr>
          <a:xfrm rot="5400000">
            <a:off x="1512888" y="4874895"/>
            <a:ext cx="403225" cy="40322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圈箭头"/>
          <p:cNvSpPr/>
          <p:nvPr/>
        </p:nvSpPr>
        <p:spPr>
          <a:xfrm rot="5400000">
            <a:off x="4441508" y="4874895"/>
            <a:ext cx="403225" cy="40322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圈箭头"/>
          <p:cNvSpPr/>
          <p:nvPr/>
        </p:nvSpPr>
        <p:spPr>
          <a:xfrm rot="5400000">
            <a:off x="7370128" y="4874895"/>
            <a:ext cx="403225" cy="40322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圈箭头"/>
          <p:cNvSpPr/>
          <p:nvPr/>
        </p:nvSpPr>
        <p:spPr>
          <a:xfrm rot="5400000">
            <a:off x="10298748" y="4874895"/>
            <a:ext cx="403225" cy="40322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574675" y="5383530"/>
            <a:ext cx="2279650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3496310" y="5383530"/>
            <a:ext cx="2279650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6417945" y="5383530"/>
            <a:ext cx="2279650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/>
          <p:nvPr/>
        </p:nvSpPr>
        <p:spPr>
          <a:xfrm>
            <a:off x="9339580" y="5383530"/>
            <a:ext cx="2279650" cy="737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单击此处可编辑内容，根据您的需要自由拉伸文本框大小。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700000">
            <a:off x="4632325" y="1997706"/>
            <a:ext cx="2927350" cy="2927350"/>
            <a:chOff x="6644" y="1969"/>
            <a:chExt cx="7363" cy="7363"/>
          </a:xfrm>
          <a:solidFill>
            <a:schemeClr val="accent3"/>
          </a:solidFill>
        </p:grpSpPr>
        <p:sp>
          <p:nvSpPr>
            <p:cNvPr id="4" name="直角三角形 3"/>
            <p:cNvSpPr/>
            <p:nvPr/>
          </p:nvSpPr>
          <p:spPr>
            <a:xfrm flipV="1">
              <a:off x="6644" y="1969"/>
              <a:ext cx="3699" cy="3699"/>
            </a:xfrm>
            <a:prstGeom prst="rtTriangle">
              <a:avLst/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10309" y="1969"/>
              <a:ext cx="3699" cy="369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73B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10309" y="5634"/>
              <a:ext cx="3699" cy="3699"/>
            </a:xfrm>
            <a:prstGeom prst="rtTriangle">
              <a:avLst/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8" name="直角三角形 7"/>
            <p:cNvSpPr/>
            <p:nvPr/>
          </p:nvSpPr>
          <p:spPr>
            <a:xfrm>
              <a:off x="6644" y="5634"/>
              <a:ext cx="3699" cy="369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73B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9" name="任意多边形 41"/>
          <p:cNvSpPr/>
          <p:nvPr/>
        </p:nvSpPr>
        <p:spPr>
          <a:xfrm>
            <a:off x="6809740" y="1829431"/>
            <a:ext cx="2790190" cy="293370"/>
          </a:xfrm>
          <a:custGeom>
            <a:avLst/>
            <a:gdLst>
              <a:gd name="connsiteX0" fmla="*/ 0 w 5756"/>
              <a:gd name="connsiteY0" fmla="*/ 462 h 462"/>
              <a:gd name="connsiteX1" fmla="*/ 1148 w 5756"/>
              <a:gd name="connsiteY1" fmla="*/ 0 h 462"/>
              <a:gd name="connsiteX2" fmla="*/ 5756 w 5756"/>
              <a:gd name="connsiteY2" fmla="*/ 7 h 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6" h="462">
                <a:moveTo>
                  <a:pt x="0" y="462"/>
                </a:moveTo>
                <a:lnTo>
                  <a:pt x="1148" y="0"/>
                </a:lnTo>
                <a:lnTo>
                  <a:pt x="5756" y="7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headEnd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任意多边形 12"/>
          <p:cNvSpPr/>
          <p:nvPr/>
        </p:nvSpPr>
        <p:spPr>
          <a:xfrm flipH="1" flipV="1">
            <a:off x="2578100" y="4815248"/>
            <a:ext cx="2790190" cy="272368"/>
          </a:xfrm>
          <a:custGeom>
            <a:avLst/>
            <a:gdLst>
              <a:gd name="connsiteX0" fmla="*/ 0 w 5756"/>
              <a:gd name="connsiteY0" fmla="*/ 462 h 462"/>
              <a:gd name="connsiteX1" fmla="*/ 1148 w 5756"/>
              <a:gd name="connsiteY1" fmla="*/ 0 h 462"/>
              <a:gd name="connsiteX2" fmla="*/ 5756 w 5756"/>
              <a:gd name="connsiteY2" fmla="*/ 7 h 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6" h="462">
                <a:moveTo>
                  <a:pt x="0" y="462"/>
                </a:moveTo>
                <a:lnTo>
                  <a:pt x="1148" y="0"/>
                </a:lnTo>
                <a:lnTo>
                  <a:pt x="5756" y="7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" name="任意多边形 16"/>
          <p:cNvSpPr/>
          <p:nvPr/>
        </p:nvSpPr>
        <p:spPr>
          <a:xfrm flipV="1">
            <a:off x="8144510" y="3470906"/>
            <a:ext cx="1931670" cy="293370"/>
          </a:xfrm>
          <a:custGeom>
            <a:avLst/>
            <a:gdLst>
              <a:gd name="connsiteX0" fmla="*/ 0 w 5756"/>
              <a:gd name="connsiteY0" fmla="*/ 462 h 462"/>
              <a:gd name="connsiteX1" fmla="*/ 1148 w 5756"/>
              <a:gd name="connsiteY1" fmla="*/ 0 h 462"/>
              <a:gd name="connsiteX2" fmla="*/ 5756 w 5756"/>
              <a:gd name="connsiteY2" fmla="*/ 7 h 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6" h="462">
                <a:moveTo>
                  <a:pt x="0" y="462"/>
                </a:moveTo>
                <a:lnTo>
                  <a:pt x="1148" y="0"/>
                </a:lnTo>
                <a:lnTo>
                  <a:pt x="5756" y="7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任意多边形 20"/>
          <p:cNvSpPr/>
          <p:nvPr/>
        </p:nvSpPr>
        <p:spPr>
          <a:xfrm flipH="1">
            <a:off x="2094230" y="3177536"/>
            <a:ext cx="1931670" cy="293370"/>
          </a:xfrm>
          <a:custGeom>
            <a:avLst/>
            <a:gdLst>
              <a:gd name="connsiteX0" fmla="*/ 0 w 5756"/>
              <a:gd name="connsiteY0" fmla="*/ 462 h 462"/>
              <a:gd name="connsiteX1" fmla="*/ 1148 w 5756"/>
              <a:gd name="connsiteY1" fmla="*/ 0 h 462"/>
              <a:gd name="connsiteX2" fmla="*/ 5756 w 5756"/>
              <a:gd name="connsiteY2" fmla="*/ 7 h 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6" h="462">
                <a:moveTo>
                  <a:pt x="0" y="462"/>
                </a:moveTo>
                <a:lnTo>
                  <a:pt x="1148" y="0"/>
                </a:lnTo>
                <a:lnTo>
                  <a:pt x="5756" y="7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headEnd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1674495" y="1525272"/>
            <a:ext cx="1849799" cy="4323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1674495" y="1997706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749595" y="5267388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5010150" y="3852541"/>
            <a:ext cx="217106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 WORDS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Freeform 41"/>
          <p:cNvSpPr>
            <a:spLocks noEditPoints="1"/>
          </p:cNvSpPr>
          <p:nvPr/>
        </p:nvSpPr>
        <p:spPr>
          <a:xfrm>
            <a:off x="4368795" y="3213096"/>
            <a:ext cx="605868" cy="449751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微信"/>
          <p:cNvSpPr/>
          <p:nvPr/>
        </p:nvSpPr>
        <p:spPr>
          <a:xfrm>
            <a:off x="5815946" y="4656871"/>
            <a:ext cx="559472" cy="457534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9" name="three-businessmen_46576"/>
          <p:cNvSpPr>
            <a:spLocks noChangeAspect="1"/>
          </p:cNvSpPr>
          <p:nvPr/>
        </p:nvSpPr>
        <p:spPr bwMode="auto">
          <a:xfrm>
            <a:off x="5729376" y="1663197"/>
            <a:ext cx="764266" cy="647468"/>
          </a:xfrm>
          <a:custGeom>
            <a:avLst/>
            <a:gdLst>
              <a:gd name="connsiteX0" fmla="*/ 286884 w 598888"/>
              <a:gd name="connsiteY0" fmla="*/ 392767 h 507365"/>
              <a:gd name="connsiteX1" fmla="*/ 304096 w 598888"/>
              <a:gd name="connsiteY1" fmla="*/ 392767 h 507365"/>
              <a:gd name="connsiteX2" fmla="*/ 304096 w 598888"/>
              <a:gd name="connsiteY2" fmla="*/ 448275 h 507365"/>
              <a:gd name="connsiteX3" fmla="*/ 342824 w 598888"/>
              <a:gd name="connsiteY3" fmla="*/ 468330 h 507365"/>
              <a:gd name="connsiteX4" fmla="*/ 342824 w 598888"/>
              <a:gd name="connsiteY4" fmla="*/ 469046 h 507365"/>
              <a:gd name="connsiteX5" fmla="*/ 449325 w 598888"/>
              <a:gd name="connsiteY5" fmla="*/ 490533 h 507365"/>
              <a:gd name="connsiteX6" fmla="*/ 446098 w 598888"/>
              <a:gd name="connsiteY6" fmla="*/ 507365 h 507365"/>
              <a:gd name="connsiteX7" fmla="*/ 327404 w 598888"/>
              <a:gd name="connsiteY7" fmla="*/ 483013 h 507365"/>
              <a:gd name="connsiteX8" fmla="*/ 295490 w 598888"/>
              <a:gd name="connsiteY8" fmla="*/ 488385 h 507365"/>
              <a:gd name="connsiteX9" fmla="*/ 263934 w 598888"/>
              <a:gd name="connsiteY9" fmla="*/ 483371 h 507365"/>
              <a:gd name="connsiteX10" fmla="*/ 145240 w 598888"/>
              <a:gd name="connsiteY10" fmla="*/ 507365 h 507365"/>
              <a:gd name="connsiteX11" fmla="*/ 142013 w 598888"/>
              <a:gd name="connsiteY11" fmla="*/ 490533 h 507365"/>
              <a:gd name="connsiteX12" fmla="*/ 248156 w 598888"/>
              <a:gd name="connsiteY12" fmla="*/ 469046 h 507365"/>
              <a:gd name="connsiteX13" fmla="*/ 248156 w 598888"/>
              <a:gd name="connsiteY13" fmla="*/ 468330 h 507365"/>
              <a:gd name="connsiteX14" fmla="*/ 286884 w 598888"/>
              <a:gd name="connsiteY14" fmla="*/ 448275 h 507365"/>
              <a:gd name="connsiteX15" fmla="*/ 562256 w 598888"/>
              <a:gd name="connsiteY15" fmla="*/ 272855 h 507365"/>
              <a:gd name="connsiteX16" fmla="*/ 562256 w 598888"/>
              <a:gd name="connsiteY16" fmla="*/ 298632 h 507365"/>
              <a:gd name="connsiteX17" fmla="*/ 569067 w 598888"/>
              <a:gd name="connsiteY17" fmla="*/ 283954 h 507365"/>
              <a:gd name="connsiteX18" fmla="*/ 562256 w 598888"/>
              <a:gd name="connsiteY18" fmla="*/ 272855 h 507365"/>
              <a:gd name="connsiteX19" fmla="*/ 483382 w 598888"/>
              <a:gd name="connsiteY19" fmla="*/ 272855 h 507365"/>
              <a:gd name="connsiteX20" fmla="*/ 476570 w 598888"/>
              <a:gd name="connsiteY20" fmla="*/ 283954 h 507365"/>
              <a:gd name="connsiteX21" fmla="*/ 483382 w 598888"/>
              <a:gd name="connsiteY21" fmla="*/ 298632 h 507365"/>
              <a:gd name="connsiteX22" fmla="*/ 115860 w 598888"/>
              <a:gd name="connsiteY22" fmla="*/ 272855 h 507365"/>
              <a:gd name="connsiteX23" fmla="*/ 115860 w 598888"/>
              <a:gd name="connsiteY23" fmla="*/ 298632 h 507365"/>
              <a:gd name="connsiteX24" fmla="*/ 122672 w 598888"/>
              <a:gd name="connsiteY24" fmla="*/ 283954 h 507365"/>
              <a:gd name="connsiteX25" fmla="*/ 115860 w 598888"/>
              <a:gd name="connsiteY25" fmla="*/ 272855 h 507365"/>
              <a:gd name="connsiteX26" fmla="*/ 36989 w 598888"/>
              <a:gd name="connsiteY26" fmla="*/ 272855 h 507365"/>
              <a:gd name="connsiteX27" fmla="*/ 30178 w 598888"/>
              <a:gd name="connsiteY27" fmla="*/ 283954 h 507365"/>
              <a:gd name="connsiteX28" fmla="*/ 36989 w 598888"/>
              <a:gd name="connsiteY28" fmla="*/ 298632 h 507365"/>
              <a:gd name="connsiteX29" fmla="*/ 522819 w 598888"/>
              <a:gd name="connsiteY29" fmla="*/ 222376 h 507365"/>
              <a:gd name="connsiteX30" fmla="*/ 513497 w 598888"/>
              <a:gd name="connsiteY30" fmla="*/ 284312 h 507365"/>
              <a:gd name="connsiteX31" fmla="*/ 522819 w 598888"/>
              <a:gd name="connsiteY31" fmla="*/ 296842 h 507365"/>
              <a:gd name="connsiteX32" fmla="*/ 532140 w 598888"/>
              <a:gd name="connsiteY32" fmla="*/ 284312 h 507365"/>
              <a:gd name="connsiteX33" fmla="*/ 76066 w 598888"/>
              <a:gd name="connsiteY33" fmla="*/ 222376 h 507365"/>
              <a:gd name="connsiteX34" fmla="*/ 67104 w 598888"/>
              <a:gd name="connsiteY34" fmla="*/ 284312 h 507365"/>
              <a:gd name="connsiteX35" fmla="*/ 76066 w 598888"/>
              <a:gd name="connsiteY35" fmla="*/ 296842 h 507365"/>
              <a:gd name="connsiteX36" fmla="*/ 76425 w 598888"/>
              <a:gd name="connsiteY36" fmla="*/ 296842 h 507365"/>
              <a:gd name="connsiteX37" fmla="*/ 85746 w 598888"/>
              <a:gd name="connsiteY37" fmla="*/ 284312 h 507365"/>
              <a:gd name="connsiteX38" fmla="*/ 76425 w 598888"/>
              <a:gd name="connsiteY38" fmla="*/ 222376 h 507365"/>
              <a:gd name="connsiteX39" fmla="*/ 513497 w 598888"/>
              <a:gd name="connsiteY39" fmla="*/ 210920 h 507365"/>
              <a:gd name="connsiteX40" fmla="*/ 522819 w 598888"/>
              <a:gd name="connsiteY40" fmla="*/ 220944 h 507365"/>
              <a:gd name="connsiteX41" fmla="*/ 532499 w 598888"/>
              <a:gd name="connsiteY41" fmla="*/ 211278 h 507365"/>
              <a:gd name="connsiteX42" fmla="*/ 546481 w 598888"/>
              <a:gd name="connsiteY42" fmla="*/ 217364 h 507365"/>
              <a:gd name="connsiteX43" fmla="*/ 548273 w 598888"/>
              <a:gd name="connsiteY43" fmla="*/ 218438 h 507365"/>
              <a:gd name="connsiteX44" fmla="*/ 598824 w 598888"/>
              <a:gd name="connsiteY44" fmla="*/ 285744 h 507365"/>
              <a:gd name="connsiteX45" fmla="*/ 575162 w 598888"/>
              <a:gd name="connsiteY45" fmla="*/ 335149 h 507365"/>
              <a:gd name="connsiteX46" fmla="*/ 562614 w 598888"/>
              <a:gd name="connsiteY46" fmla="*/ 341951 h 507365"/>
              <a:gd name="connsiteX47" fmla="*/ 559387 w 598888"/>
              <a:gd name="connsiteY47" fmla="*/ 341593 h 507365"/>
              <a:gd name="connsiteX48" fmla="*/ 558670 w 598888"/>
              <a:gd name="connsiteY48" fmla="*/ 343383 h 507365"/>
              <a:gd name="connsiteX49" fmla="*/ 558670 w 598888"/>
              <a:gd name="connsiteY49" fmla="*/ 485871 h 507365"/>
              <a:gd name="connsiteX50" fmla="*/ 540744 w 598888"/>
              <a:gd name="connsiteY50" fmla="*/ 503413 h 507365"/>
              <a:gd name="connsiteX51" fmla="*/ 523177 w 598888"/>
              <a:gd name="connsiteY51" fmla="*/ 485871 h 507365"/>
              <a:gd name="connsiteX52" fmla="*/ 523177 w 598888"/>
              <a:gd name="connsiteY52" fmla="*/ 363074 h 507365"/>
              <a:gd name="connsiteX53" fmla="*/ 522819 w 598888"/>
              <a:gd name="connsiteY53" fmla="*/ 363432 h 507365"/>
              <a:gd name="connsiteX54" fmla="*/ 520667 w 598888"/>
              <a:gd name="connsiteY54" fmla="*/ 363074 h 507365"/>
              <a:gd name="connsiteX55" fmla="*/ 520667 w 598888"/>
              <a:gd name="connsiteY55" fmla="*/ 485871 h 507365"/>
              <a:gd name="connsiteX56" fmla="*/ 503100 w 598888"/>
              <a:gd name="connsiteY56" fmla="*/ 503413 h 507365"/>
              <a:gd name="connsiteX57" fmla="*/ 485533 w 598888"/>
              <a:gd name="connsiteY57" fmla="*/ 485871 h 507365"/>
              <a:gd name="connsiteX58" fmla="*/ 485533 w 598888"/>
              <a:gd name="connsiteY58" fmla="*/ 343025 h 507365"/>
              <a:gd name="connsiteX59" fmla="*/ 485533 w 598888"/>
              <a:gd name="connsiteY59" fmla="*/ 341951 h 507365"/>
              <a:gd name="connsiteX60" fmla="*/ 483023 w 598888"/>
              <a:gd name="connsiteY60" fmla="*/ 341951 h 507365"/>
              <a:gd name="connsiteX61" fmla="*/ 470475 w 598888"/>
              <a:gd name="connsiteY61" fmla="*/ 335149 h 507365"/>
              <a:gd name="connsiteX62" fmla="*/ 446454 w 598888"/>
              <a:gd name="connsiteY62" fmla="*/ 285744 h 507365"/>
              <a:gd name="connsiteX63" fmla="*/ 497364 w 598888"/>
              <a:gd name="connsiteY63" fmla="*/ 218438 h 507365"/>
              <a:gd name="connsiteX64" fmla="*/ 499156 w 598888"/>
              <a:gd name="connsiteY64" fmla="*/ 217364 h 507365"/>
              <a:gd name="connsiteX65" fmla="*/ 513497 w 598888"/>
              <a:gd name="connsiteY65" fmla="*/ 210920 h 507365"/>
              <a:gd name="connsiteX66" fmla="*/ 67104 w 598888"/>
              <a:gd name="connsiteY66" fmla="*/ 210920 h 507365"/>
              <a:gd name="connsiteX67" fmla="*/ 76425 w 598888"/>
              <a:gd name="connsiteY67" fmla="*/ 220944 h 507365"/>
              <a:gd name="connsiteX68" fmla="*/ 85746 w 598888"/>
              <a:gd name="connsiteY68" fmla="*/ 211278 h 507365"/>
              <a:gd name="connsiteX69" fmla="*/ 100086 w 598888"/>
              <a:gd name="connsiteY69" fmla="*/ 217364 h 507365"/>
              <a:gd name="connsiteX70" fmla="*/ 101879 w 598888"/>
              <a:gd name="connsiteY70" fmla="*/ 218438 h 507365"/>
              <a:gd name="connsiteX71" fmla="*/ 152428 w 598888"/>
              <a:gd name="connsiteY71" fmla="*/ 285744 h 507365"/>
              <a:gd name="connsiteX72" fmla="*/ 128766 w 598888"/>
              <a:gd name="connsiteY72" fmla="*/ 335149 h 507365"/>
              <a:gd name="connsiteX73" fmla="*/ 116219 w 598888"/>
              <a:gd name="connsiteY73" fmla="*/ 341951 h 507365"/>
              <a:gd name="connsiteX74" fmla="*/ 112992 w 598888"/>
              <a:gd name="connsiteY74" fmla="*/ 341593 h 507365"/>
              <a:gd name="connsiteX75" fmla="*/ 111917 w 598888"/>
              <a:gd name="connsiteY75" fmla="*/ 343383 h 507365"/>
              <a:gd name="connsiteX76" fmla="*/ 111917 w 598888"/>
              <a:gd name="connsiteY76" fmla="*/ 485871 h 507365"/>
              <a:gd name="connsiteX77" fmla="*/ 94350 w 598888"/>
              <a:gd name="connsiteY77" fmla="*/ 503413 h 507365"/>
              <a:gd name="connsiteX78" fmla="*/ 76783 w 598888"/>
              <a:gd name="connsiteY78" fmla="*/ 485871 h 507365"/>
              <a:gd name="connsiteX79" fmla="*/ 76783 w 598888"/>
              <a:gd name="connsiteY79" fmla="*/ 363074 h 507365"/>
              <a:gd name="connsiteX80" fmla="*/ 76425 w 598888"/>
              <a:gd name="connsiteY80" fmla="*/ 363432 h 507365"/>
              <a:gd name="connsiteX81" fmla="*/ 74274 w 598888"/>
              <a:gd name="connsiteY81" fmla="*/ 363074 h 507365"/>
              <a:gd name="connsiteX82" fmla="*/ 74274 w 598888"/>
              <a:gd name="connsiteY82" fmla="*/ 485871 h 507365"/>
              <a:gd name="connsiteX83" fmla="*/ 56707 w 598888"/>
              <a:gd name="connsiteY83" fmla="*/ 503413 h 507365"/>
              <a:gd name="connsiteX84" fmla="*/ 38782 w 598888"/>
              <a:gd name="connsiteY84" fmla="*/ 485871 h 507365"/>
              <a:gd name="connsiteX85" fmla="*/ 38782 w 598888"/>
              <a:gd name="connsiteY85" fmla="*/ 343025 h 507365"/>
              <a:gd name="connsiteX86" fmla="*/ 39140 w 598888"/>
              <a:gd name="connsiteY86" fmla="*/ 341951 h 507365"/>
              <a:gd name="connsiteX87" fmla="*/ 36272 w 598888"/>
              <a:gd name="connsiteY87" fmla="*/ 341951 h 507365"/>
              <a:gd name="connsiteX88" fmla="*/ 23725 w 598888"/>
              <a:gd name="connsiteY88" fmla="*/ 335149 h 507365"/>
              <a:gd name="connsiteX89" fmla="*/ 64 w 598888"/>
              <a:gd name="connsiteY89" fmla="*/ 285744 h 507365"/>
              <a:gd name="connsiteX90" fmla="*/ 50613 w 598888"/>
              <a:gd name="connsiteY90" fmla="*/ 218438 h 507365"/>
              <a:gd name="connsiteX91" fmla="*/ 52764 w 598888"/>
              <a:gd name="connsiteY91" fmla="*/ 217364 h 507365"/>
              <a:gd name="connsiteX92" fmla="*/ 67104 w 598888"/>
              <a:gd name="connsiteY92" fmla="*/ 210920 h 507365"/>
              <a:gd name="connsiteX93" fmla="*/ 332425 w 598888"/>
              <a:gd name="connsiteY93" fmla="*/ 140753 h 507365"/>
              <a:gd name="connsiteX94" fmla="*/ 332425 w 598888"/>
              <a:gd name="connsiteY94" fmla="*/ 166888 h 507365"/>
              <a:gd name="connsiteX95" fmla="*/ 339236 w 598888"/>
              <a:gd name="connsiteY95" fmla="*/ 152209 h 507365"/>
              <a:gd name="connsiteX96" fmla="*/ 332425 w 598888"/>
              <a:gd name="connsiteY96" fmla="*/ 140753 h 507365"/>
              <a:gd name="connsiteX97" fmla="*/ 253551 w 598888"/>
              <a:gd name="connsiteY97" fmla="*/ 140753 h 507365"/>
              <a:gd name="connsiteX98" fmla="*/ 246739 w 598888"/>
              <a:gd name="connsiteY98" fmla="*/ 152209 h 507365"/>
              <a:gd name="connsiteX99" fmla="*/ 253551 w 598888"/>
              <a:gd name="connsiteY99" fmla="*/ 166888 h 507365"/>
              <a:gd name="connsiteX100" fmla="*/ 522819 w 598888"/>
              <a:gd name="connsiteY100" fmla="*/ 132169 h 507365"/>
              <a:gd name="connsiteX101" fmla="*/ 561172 w 598888"/>
              <a:gd name="connsiteY101" fmla="*/ 170451 h 507365"/>
              <a:gd name="connsiteX102" fmla="*/ 522819 w 598888"/>
              <a:gd name="connsiteY102" fmla="*/ 208733 h 507365"/>
              <a:gd name="connsiteX103" fmla="*/ 484466 w 598888"/>
              <a:gd name="connsiteY103" fmla="*/ 170451 h 507365"/>
              <a:gd name="connsiteX104" fmla="*/ 522819 w 598888"/>
              <a:gd name="connsiteY104" fmla="*/ 132169 h 507365"/>
              <a:gd name="connsiteX105" fmla="*/ 76246 w 598888"/>
              <a:gd name="connsiteY105" fmla="*/ 132169 h 507365"/>
              <a:gd name="connsiteX106" fmla="*/ 114775 w 598888"/>
              <a:gd name="connsiteY106" fmla="*/ 170451 h 507365"/>
              <a:gd name="connsiteX107" fmla="*/ 76246 w 598888"/>
              <a:gd name="connsiteY107" fmla="*/ 208733 h 507365"/>
              <a:gd name="connsiteX108" fmla="*/ 37717 w 598888"/>
              <a:gd name="connsiteY108" fmla="*/ 170451 h 507365"/>
              <a:gd name="connsiteX109" fmla="*/ 76246 w 598888"/>
              <a:gd name="connsiteY109" fmla="*/ 132169 h 507365"/>
              <a:gd name="connsiteX110" fmla="*/ 292988 w 598888"/>
              <a:gd name="connsiteY110" fmla="*/ 90272 h 507365"/>
              <a:gd name="connsiteX111" fmla="*/ 283666 w 598888"/>
              <a:gd name="connsiteY111" fmla="*/ 152209 h 507365"/>
              <a:gd name="connsiteX112" fmla="*/ 292988 w 598888"/>
              <a:gd name="connsiteY112" fmla="*/ 164740 h 507365"/>
              <a:gd name="connsiteX113" fmla="*/ 302309 w 598888"/>
              <a:gd name="connsiteY113" fmla="*/ 152209 h 507365"/>
              <a:gd name="connsiteX114" fmla="*/ 283666 w 598888"/>
              <a:gd name="connsiteY114" fmla="*/ 79174 h 507365"/>
              <a:gd name="connsiteX115" fmla="*/ 292988 w 598888"/>
              <a:gd name="connsiteY115" fmla="*/ 88840 h 507365"/>
              <a:gd name="connsiteX116" fmla="*/ 302668 w 598888"/>
              <a:gd name="connsiteY116" fmla="*/ 79174 h 507365"/>
              <a:gd name="connsiteX117" fmla="*/ 316650 w 598888"/>
              <a:gd name="connsiteY117" fmla="*/ 85260 h 507365"/>
              <a:gd name="connsiteX118" fmla="*/ 318442 w 598888"/>
              <a:gd name="connsiteY118" fmla="*/ 86334 h 507365"/>
              <a:gd name="connsiteX119" fmla="*/ 368993 w 598888"/>
              <a:gd name="connsiteY119" fmla="*/ 153641 h 507365"/>
              <a:gd name="connsiteX120" fmla="*/ 345331 w 598888"/>
              <a:gd name="connsiteY120" fmla="*/ 203406 h 507365"/>
              <a:gd name="connsiteX121" fmla="*/ 332783 w 598888"/>
              <a:gd name="connsiteY121" fmla="*/ 210208 h 507365"/>
              <a:gd name="connsiteX122" fmla="*/ 329556 w 598888"/>
              <a:gd name="connsiteY122" fmla="*/ 209492 h 507365"/>
              <a:gd name="connsiteX123" fmla="*/ 328839 w 598888"/>
              <a:gd name="connsiteY123" fmla="*/ 211282 h 507365"/>
              <a:gd name="connsiteX124" fmla="*/ 328839 w 598888"/>
              <a:gd name="connsiteY124" fmla="*/ 353772 h 507365"/>
              <a:gd name="connsiteX125" fmla="*/ 310913 w 598888"/>
              <a:gd name="connsiteY125" fmla="*/ 371315 h 507365"/>
              <a:gd name="connsiteX126" fmla="*/ 293346 w 598888"/>
              <a:gd name="connsiteY126" fmla="*/ 353772 h 507365"/>
              <a:gd name="connsiteX127" fmla="*/ 293346 w 598888"/>
              <a:gd name="connsiteY127" fmla="*/ 231331 h 507365"/>
              <a:gd name="connsiteX128" fmla="*/ 292988 w 598888"/>
              <a:gd name="connsiteY128" fmla="*/ 231331 h 507365"/>
              <a:gd name="connsiteX129" fmla="*/ 290836 w 598888"/>
              <a:gd name="connsiteY129" fmla="*/ 231331 h 507365"/>
              <a:gd name="connsiteX130" fmla="*/ 290836 w 598888"/>
              <a:gd name="connsiteY130" fmla="*/ 353772 h 507365"/>
              <a:gd name="connsiteX131" fmla="*/ 273269 w 598888"/>
              <a:gd name="connsiteY131" fmla="*/ 371315 h 507365"/>
              <a:gd name="connsiteX132" fmla="*/ 255702 w 598888"/>
              <a:gd name="connsiteY132" fmla="*/ 353772 h 507365"/>
              <a:gd name="connsiteX133" fmla="*/ 255702 w 598888"/>
              <a:gd name="connsiteY133" fmla="*/ 210924 h 507365"/>
              <a:gd name="connsiteX134" fmla="*/ 255702 w 598888"/>
              <a:gd name="connsiteY134" fmla="*/ 209850 h 507365"/>
              <a:gd name="connsiteX135" fmla="*/ 253192 w 598888"/>
              <a:gd name="connsiteY135" fmla="*/ 210208 h 507365"/>
              <a:gd name="connsiteX136" fmla="*/ 240285 w 598888"/>
              <a:gd name="connsiteY136" fmla="*/ 203406 h 507365"/>
              <a:gd name="connsiteX137" fmla="*/ 216623 w 598888"/>
              <a:gd name="connsiteY137" fmla="*/ 153641 h 507365"/>
              <a:gd name="connsiteX138" fmla="*/ 267174 w 598888"/>
              <a:gd name="connsiteY138" fmla="*/ 86334 h 507365"/>
              <a:gd name="connsiteX139" fmla="*/ 269325 w 598888"/>
              <a:gd name="connsiteY139" fmla="*/ 85260 h 507365"/>
              <a:gd name="connsiteX140" fmla="*/ 283666 w 598888"/>
              <a:gd name="connsiteY140" fmla="*/ 79174 h 507365"/>
              <a:gd name="connsiteX141" fmla="*/ 292988 w 598888"/>
              <a:gd name="connsiteY141" fmla="*/ 0 h 507365"/>
              <a:gd name="connsiteX142" fmla="*/ 331341 w 598888"/>
              <a:gd name="connsiteY142" fmla="*/ 38494 h 507365"/>
              <a:gd name="connsiteX143" fmla="*/ 292988 w 598888"/>
              <a:gd name="connsiteY143" fmla="*/ 76988 h 507365"/>
              <a:gd name="connsiteX144" fmla="*/ 254635 w 598888"/>
              <a:gd name="connsiteY144" fmla="*/ 38494 h 507365"/>
              <a:gd name="connsiteX145" fmla="*/ 292988 w 598888"/>
              <a:gd name="connsiteY145" fmla="*/ 0 h 50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8888" h="507365">
                <a:moveTo>
                  <a:pt x="286884" y="392767"/>
                </a:moveTo>
                <a:lnTo>
                  <a:pt x="304096" y="392767"/>
                </a:lnTo>
                <a:lnTo>
                  <a:pt x="304096" y="448275"/>
                </a:lnTo>
                <a:cubicBezTo>
                  <a:pt x="325970" y="450066"/>
                  <a:pt x="342824" y="458303"/>
                  <a:pt x="342824" y="468330"/>
                </a:cubicBezTo>
                <a:cubicBezTo>
                  <a:pt x="342824" y="468688"/>
                  <a:pt x="342824" y="468688"/>
                  <a:pt x="342824" y="469046"/>
                </a:cubicBezTo>
                <a:lnTo>
                  <a:pt x="449325" y="490533"/>
                </a:lnTo>
                <a:lnTo>
                  <a:pt x="446098" y="507365"/>
                </a:lnTo>
                <a:lnTo>
                  <a:pt x="327404" y="483013"/>
                </a:lnTo>
                <a:cubicBezTo>
                  <a:pt x="318798" y="486594"/>
                  <a:pt x="307682" y="488385"/>
                  <a:pt x="295490" y="488385"/>
                </a:cubicBezTo>
                <a:cubicBezTo>
                  <a:pt x="283298" y="488385"/>
                  <a:pt x="272181" y="486594"/>
                  <a:pt x="263934" y="483371"/>
                </a:cubicBezTo>
                <a:lnTo>
                  <a:pt x="145240" y="507365"/>
                </a:lnTo>
                <a:lnTo>
                  <a:pt x="142013" y="490533"/>
                </a:lnTo>
                <a:lnTo>
                  <a:pt x="248156" y="469046"/>
                </a:lnTo>
                <a:cubicBezTo>
                  <a:pt x="248156" y="468688"/>
                  <a:pt x="248156" y="468688"/>
                  <a:pt x="248156" y="468330"/>
                </a:cubicBezTo>
                <a:cubicBezTo>
                  <a:pt x="248156" y="458303"/>
                  <a:pt x="265010" y="450066"/>
                  <a:pt x="286884" y="448275"/>
                </a:cubicBezTo>
                <a:close/>
                <a:moveTo>
                  <a:pt x="562256" y="272855"/>
                </a:moveTo>
                <a:lnTo>
                  <a:pt x="562256" y="298632"/>
                </a:lnTo>
                <a:cubicBezTo>
                  <a:pt x="565482" y="292188"/>
                  <a:pt x="568350" y="286818"/>
                  <a:pt x="569067" y="283954"/>
                </a:cubicBezTo>
                <a:cubicBezTo>
                  <a:pt x="567992" y="281448"/>
                  <a:pt x="565482" y="277510"/>
                  <a:pt x="562256" y="272855"/>
                </a:cubicBezTo>
                <a:close/>
                <a:moveTo>
                  <a:pt x="483382" y="272855"/>
                </a:moveTo>
                <a:cubicBezTo>
                  <a:pt x="480155" y="277510"/>
                  <a:pt x="477645" y="281448"/>
                  <a:pt x="476570" y="283954"/>
                </a:cubicBezTo>
                <a:cubicBezTo>
                  <a:pt x="477287" y="286818"/>
                  <a:pt x="479796" y="292188"/>
                  <a:pt x="483382" y="298632"/>
                </a:cubicBezTo>
                <a:close/>
                <a:moveTo>
                  <a:pt x="115860" y="272855"/>
                </a:moveTo>
                <a:lnTo>
                  <a:pt x="115860" y="298632"/>
                </a:lnTo>
                <a:cubicBezTo>
                  <a:pt x="119087" y="292188"/>
                  <a:pt x="121596" y="286818"/>
                  <a:pt x="122672" y="283954"/>
                </a:cubicBezTo>
                <a:cubicBezTo>
                  <a:pt x="121596" y="281448"/>
                  <a:pt x="119087" y="277510"/>
                  <a:pt x="115860" y="272855"/>
                </a:cubicBezTo>
                <a:close/>
                <a:moveTo>
                  <a:pt x="36989" y="272855"/>
                </a:moveTo>
                <a:cubicBezTo>
                  <a:pt x="33404" y="277510"/>
                  <a:pt x="30895" y="281448"/>
                  <a:pt x="30178" y="283954"/>
                </a:cubicBezTo>
                <a:cubicBezTo>
                  <a:pt x="30895" y="286818"/>
                  <a:pt x="33404" y="292188"/>
                  <a:pt x="36989" y="298632"/>
                </a:cubicBezTo>
                <a:close/>
                <a:moveTo>
                  <a:pt x="522819" y="222376"/>
                </a:moveTo>
                <a:lnTo>
                  <a:pt x="513497" y="284312"/>
                </a:lnTo>
                <a:lnTo>
                  <a:pt x="522819" y="296842"/>
                </a:lnTo>
                <a:lnTo>
                  <a:pt x="532140" y="284312"/>
                </a:lnTo>
                <a:close/>
                <a:moveTo>
                  <a:pt x="76066" y="222376"/>
                </a:moveTo>
                <a:lnTo>
                  <a:pt x="67104" y="284312"/>
                </a:lnTo>
                <a:lnTo>
                  <a:pt x="76066" y="296842"/>
                </a:lnTo>
                <a:lnTo>
                  <a:pt x="76425" y="296842"/>
                </a:lnTo>
                <a:lnTo>
                  <a:pt x="85746" y="284312"/>
                </a:lnTo>
                <a:lnTo>
                  <a:pt x="76425" y="222376"/>
                </a:lnTo>
                <a:close/>
                <a:moveTo>
                  <a:pt x="513497" y="210920"/>
                </a:moveTo>
                <a:lnTo>
                  <a:pt x="522819" y="220944"/>
                </a:lnTo>
                <a:lnTo>
                  <a:pt x="532499" y="211278"/>
                </a:lnTo>
                <a:cubicBezTo>
                  <a:pt x="537518" y="212352"/>
                  <a:pt x="542179" y="214500"/>
                  <a:pt x="546481" y="217364"/>
                </a:cubicBezTo>
                <a:cubicBezTo>
                  <a:pt x="547198" y="217722"/>
                  <a:pt x="547915" y="218080"/>
                  <a:pt x="548273" y="218438"/>
                </a:cubicBezTo>
                <a:cubicBezTo>
                  <a:pt x="564407" y="228104"/>
                  <a:pt x="600617" y="264621"/>
                  <a:pt x="598824" y="285744"/>
                </a:cubicBezTo>
                <a:cubicBezTo>
                  <a:pt x="598107" y="298274"/>
                  <a:pt x="583767" y="322261"/>
                  <a:pt x="575162" y="335149"/>
                </a:cubicBezTo>
                <a:cubicBezTo>
                  <a:pt x="572294" y="339803"/>
                  <a:pt x="567633" y="341951"/>
                  <a:pt x="562614" y="341951"/>
                </a:cubicBezTo>
                <a:cubicBezTo>
                  <a:pt x="561539" y="341951"/>
                  <a:pt x="560463" y="341951"/>
                  <a:pt x="559387" y="341593"/>
                </a:cubicBezTo>
                <a:cubicBezTo>
                  <a:pt x="559029" y="342309"/>
                  <a:pt x="558670" y="342667"/>
                  <a:pt x="558670" y="343383"/>
                </a:cubicBezTo>
                <a:lnTo>
                  <a:pt x="558670" y="485871"/>
                </a:lnTo>
                <a:cubicBezTo>
                  <a:pt x="558670" y="495537"/>
                  <a:pt x="550783" y="503413"/>
                  <a:pt x="540744" y="503413"/>
                </a:cubicBezTo>
                <a:cubicBezTo>
                  <a:pt x="531064" y="503413"/>
                  <a:pt x="523177" y="495537"/>
                  <a:pt x="523177" y="485871"/>
                </a:cubicBezTo>
                <a:lnTo>
                  <a:pt x="523177" y="363074"/>
                </a:lnTo>
                <a:cubicBezTo>
                  <a:pt x="523177" y="363074"/>
                  <a:pt x="522819" y="363432"/>
                  <a:pt x="522819" y="363432"/>
                </a:cubicBezTo>
                <a:cubicBezTo>
                  <a:pt x="522102" y="363432"/>
                  <a:pt x="521384" y="363074"/>
                  <a:pt x="520667" y="363074"/>
                </a:cubicBezTo>
                <a:lnTo>
                  <a:pt x="520667" y="485871"/>
                </a:lnTo>
                <a:cubicBezTo>
                  <a:pt x="520667" y="495537"/>
                  <a:pt x="512780" y="503413"/>
                  <a:pt x="503100" y="503413"/>
                </a:cubicBezTo>
                <a:cubicBezTo>
                  <a:pt x="493420" y="503413"/>
                  <a:pt x="485533" y="495537"/>
                  <a:pt x="485533" y="485871"/>
                </a:cubicBezTo>
                <a:lnTo>
                  <a:pt x="485533" y="343025"/>
                </a:lnTo>
                <a:cubicBezTo>
                  <a:pt x="485533" y="342667"/>
                  <a:pt x="485533" y="342309"/>
                  <a:pt x="485533" y="341951"/>
                </a:cubicBezTo>
                <a:cubicBezTo>
                  <a:pt x="484457" y="341951"/>
                  <a:pt x="483740" y="341951"/>
                  <a:pt x="483023" y="341951"/>
                </a:cubicBezTo>
                <a:cubicBezTo>
                  <a:pt x="478004" y="341951"/>
                  <a:pt x="473343" y="339803"/>
                  <a:pt x="470475" y="335149"/>
                </a:cubicBezTo>
                <a:cubicBezTo>
                  <a:pt x="461870" y="322261"/>
                  <a:pt x="447530" y="298274"/>
                  <a:pt x="446454" y="285744"/>
                </a:cubicBezTo>
                <a:cubicBezTo>
                  <a:pt x="445020" y="264621"/>
                  <a:pt x="481230" y="228104"/>
                  <a:pt x="497364" y="218438"/>
                </a:cubicBezTo>
                <a:cubicBezTo>
                  <a:pt x="497722" y="217722"/>
                  <a:pt x="498439" y="217722"/>
                  <a:pt x="499156" y="217364"/>
                </a:cubicBezTo>
                <a:cubicBezTo>
                  <a:pt x="503459" y="214500"/>
                  <a:pt x="508478" y="212352"/>
                  <a:pt x="513497" y="210920"/>
                </a:cubicBezTo>
                <a:close/>
                <a:moveTo>
                  <a:pt x="67104" y="210920"/>
                </a:moveTo>
                <a:lnTo>
                  <a:pt x="76425" y="220944"/>
                </a:lnTo>
                <a:lnTo>
                  <a:pt x="85746" y="211278"/>
                </a:lnTo>
                <a:cubicBezTo>
                  <a:pt x="90765" y="212352"/>
                  <a:pt x="95784" y="214500"/>
                  <a:pt x="100086" y="217364"/>
                </a:cubicBezTo>
                <a:cubicBezTo>
                  <a:pt x="100803" y="217722"/>
                  <a:pt x="101520" y="218080"/>
                  <a:pt x="101879" y="218438"/>
                </a:cubicBezTo>
                <a:cubicBezTo>
                  <a:pt x="117653" y="228104"/>
                  <a:pt x="154220" y="264621"/>
                  <a:pt x="152428" y="285744"/>
                </a:cubicBezTo>
                <a:cubicBezTo>
                  <a:pt x="151352" y="298274"/>
                  <a:pt x="137370" y="322261"/>
                  <a:pt x="128766" y="335149"/>
                </a:cubicBezTo>
                <a:cubicBezTo>
                  <a:pt x="125898" y="339803"/>
                  <a:pt x="121238" y="341951"/>
                  <a:pt x="116219" y="341951"/>
                </a:cubicBezTo>
                <a:cubicBezTo>
                  <a:pt x="115143" y="341951"/>
                  <a:pt x="114068" y="341951"/>
                  <a:pt x="112992" y="341593"/>
                </a:cubicBezTo>
                <a:cubicBezTo>
                  <a:pt x="112634" y="342309"/>
                  <a:pt x="112275" y="342667"/>
                  <a:pt x="111917" y="343383"/>
                </a:cubicBezTo>
                <a:lnTo>
                  <a:pt x="111917" y="485871"/>
                </a:lnTo>
                <a:cubicBezTo>
                  <a:pt x="111917" y="495537"/>
                  <a:pt x="104030" y="503413"/>
                  <a:pt x="94350" y="503413"/>
                </a:cubicBezTo>
                <a:cubicBezTo>
                  <a:pt x="84670" y="503413"/>
                  <a:pt x="76783" y="495537"/>
                  <a:pt x="76783" y="485871"/>
                </a:cubicBezTo>
                <a:lnTo>
                  <a:pt x="76783" y="363074"/>
                </a:lnTo>
                <a:cubicBezTo>
                  <a:pt x="76783" y="363074"/>
                  <a:pt x="76425" y="363432"/>
                  <a:pt x="76425" y="363432"/>
                </a:cubicBezTo>
                <a:cubicBezTo>
                  <a:pt x="75708" y="363432"/>
                  <a:pt x="74991" y="363074"/>
                  <a:pt x="74274" y="363074"/>
                </a:cubicBezTo>
                <a:lnTo>
                  <a:pt x="74274" y="485871"/>
                </a:lnTo>
                <a:cubicBezTo>
                  <a:pt x="74274" y="495537"/>
                  <a:pt x="66387" y="503413"/>
                  <a:pt x="56707" y="503413"/>
                </a:cubicBezTo>
                <a:cubicBezTo>
                  <a:pt x="46669" y="503413"/>
                  <a:pt x="38782" y="495537"/>
                  <a:pt x="38782" y="485871"/>
                </a:cubicBezTo>
                <a:lnTo>
                  <a:pt x="38782" y="343025"/>
                </a:lnTo>
                <a:cubicBezTo>
                  <a:pt x="38782" y="342667"/>
                  <a:pt x="38782" y="342309"/>
                  <a:pt x="39140" y="341951"/>
                </a:cubicBezTo>
                <a:cubicBezTo>
                  <a:pt x="38065" y="341951"/>
                  <a:pt x="37348" y="341951"/>
                  <a:pt x="36272" y="341951"/>
                </a:cubicBezTo>
                <a:cubicBezTo>
                  <a:pt x="31612" y="341951"/>
                  <a:pt x="26593" y="339803"/>
                  <a:pt x="23725" y="335149"/>
                </a:cubicBezTo>
                <a:cubicBezTo>
                  <a:pt x="15479" y="322261"/>
                  <a:pt x="1139" y="298274"/>
                  <a:pt x="64" y="285744"/>
                </a:cubicBezTo>
                <a:cubicBezTo>
                  <a:pt x="-1729" y="264621"/>
                  <a:pt x="34838" y="228104"/>
                  <a:pt x="50613" y="218438"/>
                </a:cubicBezTo>
                <a:cubicBezTo>
                  <a:pt x="51330" y="217722"/>
                  <a:pt x="52047" y="217722"/>
                  <a:pt x="52764" y="217364"/>
                </a:cubicBezTo>
                <a:cubicBezTo>
                  <a:pt x="57066" y="214500"/>
                  <a:pt x="62085" y="212352"/>
                  <a:pt x="67104" y="210920"/>
                </a:cubicBezTo>
                <a:close/>
                <a:moveTo>
                  <a:pt x="332425" y="140753"/>
                </a:moveTo>
                <a:lnTo>
                  <a:pt x="332425" y="166888"/>
                </a:lnTo>
                <a:cubicBezTo>
                  <a:pt x="335651" y="160444"/>
                  <a:pt x="338161" y="155073"/>
                  <a:pt x="339236" y="152209"/>
                </a:cubicBezTo>
                <a:cubicBezTo>
                  <a:pt x="338161" y="149345"/>
                  <a:pt x="335651" y="145407"/>
                  <a:pt x="332425" y="140753"/>
                </a:cubicBezTo>
                <a:close/>
                <a:moveTo>
                  <a:pt x="253551" y="140753"/>
                </a:moveTo>
                <a:cubicBezTo>
                  <a:pt x="249965" y="145407"/>
                  <a:pt x="247456" y="149703"/>
                  <a:pt x="246739" y="152209"/>
                </a:cubicBezTo>
                <a:cubicBezTo>
                  <a:pt x="247456" y="154715"/>
                  <a:pt x="249965" y="160444"/>
                  <a:pt x="253551" y="166888"/>
                </a:cubicBezTo>
                <a:close/>
                <a:moveTo>
                  <a:pt x="522819" y="132169"/>
                </a:moveTo>
                <a:cubicBezTo>
                  <a:pt x="544001" y="132169"/>
                  <a:pt x="561172" y="149308"/>
                  <a:pt x="561172" y="170451"/>
                </a:cubicBezTo>
                <a:cubicBezTo>
                  <a:pt x="561172" y="191594"/>
                  <a:pt x="544001" y="208733"/>
                  <a:pt x="522819" y="208733"/>
                </a:cubicBezTo>
                <a:cubicBezTo>
                  <a:pt x="501637" y="208733"/>
                  <a:pt x="484466" y="191594"/>
                  <a:pt x="484466" y="170451"/>
                </a:cubicBezTo>
                <a:cubicBezTo>
                  <a:pt x="484466" y="149308"/>
                  <a:pt x="501637" y="132169"/>
                  <a:pt x="522819" y="132169"/>
                </a:cubicBezTo>
                <a:close/>
                <a:moveTo>
                  <a:pt x="76246" y="132169"/>
                </a:moveTo>
                <a:cubicBezTo>
                  <a:pt x="97525" y="132169"/>
                  <a:pt x="114775" y="149308"/>
                  <a:pt x="114775" y="170451"/>
                </a:cubicBezTo>
                <a:cubicBezTo>
                  <a:pt x="114775" y="191594"/>
                  <a:pt x="97525" y="208733"/>
                  <a:pt x="76246" y="208733"/>
                </a:cubicBezTo>
                <a:cubicBezTo>
                  <a:pt x="54967" y="208733"/>
                  <a:pt x="37717" y="191594"/>
                  <a:pt x="37717" y="170451"/>
                </a:cubicBezTo>
                <a:cubicBezTo>
                  <a:pt x="37717" y="149308"/>
                  <a:pt x="54967" y="132169"/>
                  <a:pt x="76246" y="132169"/>
                </a:cubicBezTo>
                <a:close/>
                <a:moveTo>
                  <a:pt x="292988" y="90272"/>
                </a:moveTo>
                <a:lnTo>
                  <a:pt x="283666" y="152209"/>
                </a:lnTo>
                <a:lnTo>
                  <a:pt x="292988" y="164740"/>
                </a:lnTo>
                <a:lnTo>
                  <a:pt x="302309" y="152209"/>
                </a:lnTo>
                <a:close/>
                <a:moveTo>
                  <a:pt x="283666" y="79174"/>
                </a:moveTo>
                <a:lnTo>
                  <a:pt x="292988" y="88840"/>
                </a:lnTo>
                <a:lnTo>
                  <a:pt x="302668" y="79174"/>
                </a:lnTo>
                <a:cubicBezTo>
                  <a:pt x="307687" y="80248"/>
                  <a:pt x="312348" y="82396"/>
                  <a:pt x="316650" y="85260"/>
                </a:cubicBezTo>
                <a:cubicBezTo>
                  <a:pt x="317367" y="85618"/>
                  <a:pt x="318084" y="85976"/>
                  <a:pt x="318442" y="86334"/>
                </a:cubicBezTo>
                <a:cubicBezTo>
                  <a:pt x="334217" y="96001"/>
                  <a:pt x="370786" y="132518"/>
                  <a:pt x="368993" y="153641"/>
                </a:cubicBezTo>
                <a:cubicBezTo>
                  <a:pt x="367918" y="166530"/>
                  <a:pt x="353936" y="190159"/>
                  <a:pt x="345331" y="203406"/>
                </a:cubicBezTo>
                <a:cubicBezTo>
                  <a:pt x="342463" y="207702"/>
                  <a:pt x="337802" y="210208"/>
                  <a:pt x="332783" y="210208"/>
                </a:cubicBezTo>
                <a:cubicBezTo>
                  <a:pt x="331708" y="210208"/>
                  <a:pt x="330632" y="209850"/>
                  <a:pt x="329556" y="209492"/>
                </a:cubicBezTo>
                <a:cubicBezTo>
                  <a:pt x="329198" y="210208"/>
                  <a:pt x="328839" y="210566"/>
                  <a:pt x="328839" y="211282"/>
                </a:cubicBezTo>
                <a:lnTo>
                  <a:pt x="328839" y="353772"/>
                </a:lnTo>
                <a:cubicBezTo>
                  <a:pt x="328839" y="363439"/>
                  <a:pt x="320593" y="371315"/>
                  <a:pt x="310913" y="371315"/>
                </a:cubicBezTo>
                <a:cubicBezTo>
                  <a:pt x="301233" y="371315"/>
                  <a:pt x="293346" y="363439"/>
                  <a:pt x="293346" y="353772"/>
                </a:cubicBezTo>
                <a:lnTo>
                  <a:pt x="293346" y="231331"/>
                </a:lnTo>
                <a:cubicBezTo>
                  <a:pt x="293346" y="231331"/>
                  <a:pt x="292988" y="231331"/>
                  <a:pt x="292988" y="231331"/>
                </a:cubicBezTo>
                <a:cubicBezTo>
                  <a:pt x="292271" y="231331"/>
                  <a:pt x="291553" y="231331"/>
                  <a:pt x="290836" y="231331"/>
                </a:cubicBezTo>
                <a:lnTo>
                  <a:pt x="290836" y="353772"/>
                </a:lnTo>
                <a:cubicBezTo>
                  <a:pt x="290836" y="363439"/>
                  <a:pt x="282949" y="371315"/>
                  <a:pt x="273269" y="371315"/>
                </a:cubicBezTo>
                <a:cubicBezTo>
                  <a:pt x="263589" y="371315"/>
                  <a:pt x="255702" y="363439"/>
                  <a:pt x="255702" y="353772"/>
                </a:cubicBezTo>
                <a:lnTo>
                  <a:pt x="255702" y="210924"/>
                </a:lnTo>
                <a:cubicBezTo>
                  <a:pt x="255702" y="210566"/>
                  <a:pt x="255702" y="210208"/>
                  <a:pt x="255702" y="209850"/>
                </a:cubicBezTo>
                <a:cubicBezTo>
                  <a:pt x="254626" y="209850"/>
                  <a:pt x="253909" y="210208"/>
                  <a:pt x="253192" y="210208"/>
                </a:cubicBezTo>
                <a:cubicBezTo>
                  <a:pt x="248173" y="210208"/>
                  <a:pt x="243154" y="207702"/>
                  <a:pt x="240285" y="203406"/>
                </a:cubicBezTo>
                <a:cubicBezTo>
                  <a:pt x="232039" y="190159"/>
                  <a:pt x="217699" y="166530"/>
                  <a:pt x="216623" y="153641"/>
                </a:cubicBezTo>
                <a:cubicBezTo>
                  <a:pt x="215189" y="132518"/>
                  <a:pt x="251399" y="96001"/>
                  <a:pt x="267174" y="86334"/>
                </a:cubicBezTo>
                <a:cubicBezTo>
                  <a:pt x="267891" y="85976"/>
                  <a:pt x="268608" y="85618"/>
                  <a:pt x="269325" y="85260"/>
                </a:cubicBezTo>
                <a:cubicBezTo>
                  <a:pt x="273628" y="82396"/>
                  <a:pt x="278647" y="80248"/>
                  <a:pt x="283666" y="79174"/>
                </a:cubicBezTo>
                <a:close/>
                <a:moveTo>
                  <a:pt x="292988" y="0"/>
                </a:moveTo>
                <a:cubicBezTo>
                  <a:pt x="314170" y="0"/>
                  <a:pt x="331341" y="17234"/>
                  <a:pt x="331341" y="38494"/>
                </a:cubicBezTo>
                <a:cubicBezTo>
                  <a:pt x="331341" y="59754"/>
                  <a:pt x="314170" y="76988"/>
                  <a:pt x="292988" y="76988"/>
                </a:cubicBezTo>
                <a:cubicBezTo>
                  <a:pt x="271806" y="76988"/>
                  <a:pt x="254635" y="59754"/>
                  <a:pt x="254635" y="38494"/>
                </a:cubicBezTo>
                <a:cubicBezTo>
                  <a:pt x="254635" y="17234"/>
                  <a:pt x="271806" y="0"/>
                  <a:pt x="292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obot_48581"/>
          <p:cNvSpPr>
            <a:spLocks noChangeAspect="1"/>
          </p:cNvSpPr>
          <p:nvPr/>
        </p:nvSpPr>
        <p:spPr bwMode="auto">
          <a:xfrm>
            <a:off x="7353433" y="3166063"/>
            <a:ext cx="426091" cy="609685"/>
          </a:xfrm>
          <a:custGeom>
            <a:avLst/>
            <a:gdLst>
              <a:gd name="connsiteX0" fmla="*/ 192494 w 384988"/>
              <a:gd name="connsiteY0" fmla="*/ 256651 h 550871"/>
              <a:gd name="connsiteX1" fmla="*/ 165348 w 384988"/>
              <a:gd name="connsiteY1" fmla="*/ 283743 h 550871"/>
              <a:gd name="connsiteX2" fmla="*/ 192494 w 384988"/>
              <a:gd name="connsiteY2" fmla="*/ 309545 h 550871"/>
              <a:gd name="connsiteX3" fmla="*/ 193786 w 384988"/>
              <a:gd name="connsiteY3" fmla="*/ 309545 h 550871"/>
              <a:gd name="connsiteX4" fmla="*/ 220932 w 384988"/>
              <a:gd name="connsiteY4" fmla="*/ 283743 h 550871"/>
              <a:gd name="connsiteX5" fmla="*/ 193786 w 384988"/>
              <a:gd name="connsiteY5" fmla="*/ 256651 h 550871"/>
              <a:gd name="connsiteX6" fmla="*/ 192494 w 384988"/>
              <a:gd name="connsiteY6" fmla="*/ 256651 h 550871"/>
              <a:gd name="connsiteX7" fmla="*/ 192494 w 384988"/>
              <a:gd name="connsiteY7" fmla="*/ 243750 h 550871"/>
              <a:gd name="connsiteX8" fmla="*/ 193786 w 384988"/>
              <a:gd name="connsiteY8" fmla="*/ 243750 h 550871"/>
              <a:gd name="connsiteX9" fmla="*/ 232566 w 384988"/>
              <a:gd name="connsiteY9" fmla="*/ 283743 h 550871"/>
              <a:gd name="connsiteX10" fmla="*/ 193786 w 384988"/>
              <a:gd name="connsiteY10" fmla="*/ 322446 h 550871"/>
              <a:gd name="connsiteX11" fmla="*/ 192494 w 384988"/>
              <a:gd name="connsiteY11" fmla="*/ 322446 h 550871"/>
              <a:gd name="connsiteX12" fmla="*/ 152421 w 384988"/>
              <a:gd name="connsiteY12" fmla="*/ 283743 h 550871"/>
              <a:gd name="connsiteX13" fmla="*/ 192494 w 384988"/>
              <a:gd name="connsiteY13" fmla="*/ 243750 h 550871"/>
              <a:gd name="connsiteX14" fmla="*/ 192494 w 384988"/>
              <a:gd name="connsiteY14" fmla="*/ 231008 h 550871"/>
              <a:gd name="connsiteX15" fmla="*/ 139526 w 384988"/>
              <a:gd name="connsiteY15" fmla="*/ 283888 h 550871"/>
              <a:gd name="connsiteX16" fmla="*/ 192494 w 384988"/>
              <a:gd name="connsiteY16" fmla="*/ 336769 h 550871"/>
              <a:gd name="connsiteX17" fmla="*/ 193786 w 384988"/>
              <a:gd name="connsiteY17" fmla="*/ 336769 h 550871"/>
              <a:gd name="connsiteX18" fmla="*/ 246754 w 384988"/>
              <a:gd name="connsiteY18" fmla="*/ 283888 h 550871"/>
              <a:gd name="connsiteX19" fmla="*/ 193786 w 384988"/>
              <a:gd name="connsiteY19" fmla="*/ 231008 h 550871"/>
              <a:gd name="connsiteX20" fmla="*/ 192494 w 384988"/>
              <a:gd name="connsiteY20" fmla="*/ 231008 h 550871"/>
              <a:gd name="connsiteX21" fmla="*/ 14211 w 384988"/>
              <a:gd name="connsiteY21" fmla="*/ 200053 h 550871"/>
              <a:gd name="connsiteX22" fmla="*/ 38757 w 384988"/>
              <a:gd name="connsiteY22" fmla="*/ 200053 h 550871"/>
              <a:gd name="connsiteX23" fmla="*/ 62011 w 384988"/>
              <a:gd name="connsiteY23" fmla="*/ 200053 h 550871"/>
              <a:gd name="connsiteX24" fmla="*/ 63303 w 384988"/>
              <a:gd name="connsiteY24" fmla="*/ 200053 h 550871"/>
              <a:gd name="connsiteX25" fmla="*/ 86558 w 384988"/>
              <a:gd name="connsiteY25" fmla="*/ 200053 h 550871"/>
              <a:gd name="connsiteX26" fmla="*/ 109812 w 384988"/>
              <a:gd name="connsiteY26" fmla="*/ 200053 h 550871"/>
              <a:gd name="connsiteX27" fmla="*/ 111104 w 384988"/>
              <a:gd name="connsiteY27" fmla="*/ 200053 h 550871"/>
              <a:gd name="connsiteX28" fmla="*/ 192494 w 384988"/>
              <a:gd name="connsiteY28" fmla="*/ 200053 h 550871"/>
              <a:gd name="connsiteX29" fmla="*/ 273884 w 384988"/>
              <a:gd name="connsiteY29" fmla="*/ 200053 h 550871"/>
              <a:gd name="connsiteX30" fmla="*/ 276468 w 384988"/>
              <a:gd name="connsiteY30" fmla="*/ 200053 h 550871"/>
              <a:gd name="connsiteX31" fmla="*/ 298430 w 384988"/>
              <a:gd name="connsiteY31" fmla="*/ 200053 h 550871"/>
              <a:gd name="connsiteX32" fmla="*/ 322977 w 384988"/>
              <a:gd name="connsiteY32" fmla="*/ 200053 h 550871"/>
              <a:gd name="connsiteX33" fmla="*/ 347523 w 384988"/>
              <a:gd name="connsiteY33" fmla="*/ 200053 h 550871"/>
              <a:gd name="connsiteX34" fmla="*/ 372069 w 384988"/>
              <a:gd name="connsiteY34" fmla="*/ 200053 h 550871"/>
              <a:gd name="connsiteX35" fmla="*/ 372069 w 384988"/>
              <a:gd name="connsiteY35" fmla="*/ 247775 h 550871"/>
              <a:gd name="connsiteX36" fmla="*/ 372069 w 384988"/>
              <a:gd name="connsiteY36" fmla="*/ 272280 h 550871"/>
              <a:gd name="connsiteX37" fmla="*/ 372069 w 384988"/>
              <a:gd name="connsiteY37" fmla="*/ 296786 h 550871"/>
              <a:gd name="connsiteX38" fmla="*/ 372069 w 384988"/>
              <a:gd name="connsiteY38" fmla="*/ 298076 h 550871"/>
              <a:gd name="connsiteX39" fmla="*/ 372069 w 384988"/>
              <a:gd name="connsiteY39" fmla="*/ 321292 h 550871"/>
              <a:gd name="connsiteX40" fmla="*/ 372069 w 384988"/>
              <a:gd name="connsiteY40" fmla="*/ 340638 h 550871"/>
              <a:gd name="connsiteX41" fmla="*/ 384988 w 384988"/>
              <a:gd name="connsiteY41" fmla="*/ 359985 h 550871"/>
              <a:gd name="connsiteX42" fmla="*/ 374653 w 384988"/>
              <a:gd name="connsiteY42" fmla="*/ 378042 h 550871"/>
              <a:gd name="connsiteX43" fmla="*/ 351399 w 384988"/>
              <a:gd name="connsiteY43" fmla="*/ 363854 h 550871"/>
              <a:gd name="connsiteX44" fmla="*/ 326852 w 384988"/>
              <a:gd name="connsiteY44" fmla="*/ 379331 h 550871"/>
              <a:gd name="connsiteX45" fmla="*/ 313933 w 384988"/>
              <a:gd name="connsiteY45" fmla="*/ 359985 h 550871"/>
              <a:gd name="connsiteX46" fmla="*/ 324268 w 384988"/>
              <a:gd name="connsiteY46" fmla="*/ 343218 h 550871"/>
              <a:gd name="connsiteX47" fmla="*/ 324268 w 384988"/>
              <a:gd name="connsiteY47" fmla="*/ 321292 h 550871"/>
              <a:gd name="connsiteX48" fmla="*/ 324268 w 384988"/>
              <a:gd name="connsiteY48" fmla="*/ 298076 h 550871"/>
              <a:gd name="connsiteX49" fmla="*/ 324268 w 384988"/>
              <a:gd name="connsiteY49" fmla="*/ 296786 h 550871"/>
              <a:gd name="connsiteX50" fmla="*/ 324268 w 384988"/>
              <a:gd name="connsiteY50" fmla="*/ 272280 h 550871"/>
              <a:gd name="connsiteX51" fmla="*/ 324268 w 384988"/>
              <a:gd name="connsiteY51" fmla="*/ 247775 h 550871"/>
              <a:gd name="connsiteX52" fmla="*/ 322977 w 384988"/>
              <a:gd name="connsiteY52" fmla="*/ 247775 h 550871"/>
              <a:gd name="connsiteX53" fmla="*/ 298430 w 384988"/>
              <a:gd name="connsiteY53" fmla="*/ 247775 h 550871"/>
              <a:gd name="connsiteX54" fmla="*/ 295847 w 384988"/>
              <a:gd name="connsiteY54" fmla="*/ 247775 h 550871"/>
              <a:gd name="connsiteX55" fmla="*/ 276468 w 384988"/>
              <a:gd name="connsiteY55" fmla="*/ 247775 h 550871"/>
              <a:gd name="connsiteX56" fmla="*/ 276468 w 384988"/>
              <a:gd name="connsiteY56" fmla="*/ 363854 h 550871"/>
              <a:gd name="connsiteX57" fmla="*/ 276468 w 384988"/>
              <a:gd name="connsiteY57" fmla="*/ 389650 h 550871"/>
              <a:gd name="connsiteX58" fmla="*/ 276468 w 384988"/>
              <a:gd name="connsiteY58" fmla="*/ 416735 h 550871"/>
              <a:gd name="connsiteX59" fmla="*/ 276468 w 384988"/>
              <a:gd name="connsiteY59" fmla="*/ 442530 h 550871"/>
              <a:gd name="connsiteX60" fmla="*/ 276468 w 384988"/>
              <a:gd name="connsiteY60" fmla="*/ 468326 h 550871"/>
              <a:gd name="connsiteX61" fmla="*/ 276468 w 384988"/>
              <a:gd name="connsiteY61" fmla="*/ 482513 h 550871"/>
              <a:gd name="connsiteX62" fmla="*/ 325560 w 384988"/>
              <a:gd name="connsiteY62" fmla="*/ 536684 h 550871"/>
              <a:gd name="connsiteX63" fmla="*/ 324268 w 384988"/>
              <a:gd name="connsiteY63" fmla="*/ 550871 h 550871"/>
              <a:gd name="connsiteX64" fmla="*/ 268717 w 384988"/>
              <a:gd name="connsiteY64" fmla="*/ 550871 h 550871"/>
              <a:gd name="connsiteX65" fmla="*/ 213165 w 384988"/>
              <a:gd name="connsiteY65" fmla="*/ 550871 h 550871"/>
              <a:gd name="connsiteX66" fmla="*/ 210581 w 384988"/>
              <a:gd name="connsiteY66" fmla="*/ 536684 h 550871"/>
              <a:gd name="connsiteX67" fmla="*/ 237711 w 384988"/>
              <a:gd name="connsiteY67" fmla="*/ 490252 h 550871"/>
              <a:gd name="connsiteX68" fmla="*/ 237711 w 384988"/>
              <a:gd name="connsiteY68" fmla="*/ 468326 h 550871"/>
              <a:gd name="connsiteX69" fmla="*/ 237711 w 384988"/>
              <a:gd name="connsiteY69" fmla="*/ 442530 h 550871"/>
              <a:gd name="connsiteX70" fmla="*/ 237711 w 384988"/>
              <a:gd name="connsiteY70" fmla="*/ 416735 h 550871"/>
              <a:gd name="connsiteX71" fmla="*/ 237711 w 384988"/>
              <a:gd name="connsiteY71" fmla="*/ 389650 h 550871"/>
              <a:gd name="connsiteX72" fmla="*/ 237711 w 384988"/>
              <a:gd name="connsiteY72" fmla="*/ 366434 h 550871"/>
              <a:gd name="connsiteX73" fmla="*/ 192494 w 384988"/>
              <a:gd name="connsiteY73" fmla="*/ 366434 h 550871"/>
              <a:gd name="connsiteX74" fmla="*/ 148569 w 384988"/>
              <a:gd name="connsiteY74" fmla="*/ 366434 h 550871"/>
              <a:gd name="connsiteX75" fmla="*/ 148569 w 384988"/>
              <a:gd name="connsiteY75" fmla="*/ 389650 h 550871"/>
              <a:gd name="connsiteX76" fmla="*/ 148569 w 384988"/>
              <a:gd name="connsiteY76" fmla="*/ 416735 h 550871"/>
              <a:gd name="connsiteX77" fmla="*/ 148569 w 384988"/>
              <a:gd name="connsiteY77" fmla="*/ 442530 h 550871"/>
              <a:gd name="connsiteX78" fmla="*/ 148569 w 384988"/>
              <a:gd name="connsiteY78" fmla="*/ 468326 h 550871"/>
              <a:gd name="connsiteX79" fmla="*/ 148569 w 384988"/>
              <a:gd name="connsiteY79" fmla="*/ 490252 h 550871"/>
              <a:gd name="connsiteX80" fmla="*/ 174407 w 384988"/>
              <a:gd name="connsiteY80" fmla="*/ 536684 h 550871"/>
              <a:gd name="connsiteX81" fmla="*/ 173115 w 384988"/>
              <a:gd name="connsiteY81" fmla="*/ 550871 h 550871"/>
              <a:gd name="connsiteX82" fmla="*/ 117564 w 384988"/>
              <a:gd name="connsiteY82" fmla="*/ 550871 h 550871"/>
              <a:gd name="connsiteX83" fmla="*/ 62011 w 384988"/>
              <a:gd name="connsiteY83" fmla="*/ 550871 h 550871"/>
              <a:gd name="connsiteX84" fmla="*/ 59428 w 384988"/>
              <a:gd name="connsiteY84" fmla="*/ 536684 h 550871"/>
              <a:gd name="connsiteX85" fmla="*/ 109812 w 384988"/>
              <a:gd name="connsiteY85" fmla="*/ 482513 h 550871"/>
              <a:gd name="connsiteX86" fmla="*/ 109812 w 384988"/>
              <a:gd name="connsiteY86" fmla="*/ 468326 h 550871"/>
              <a:gd name="connsiteX87" fmla="*/ 109812 w 384988"/>
              <a:gd name="connsiteY87" fmla="*/ 442530 h 550871"/>
              <a:gd name="connsiteX88" fmla="*/ 109812 w 384988"/>
              <a:gd name="connsiteY88" fmla="*/ 416735 h 550871"/>
              <a:gd name="connsiteX89" fmla="*/ 109812 w 384988"/>
              <a:gd name="connsiteY89" fmla="*/ 389650 h 550871"/>
              <a:gd name="connsiteX90" fmla="*/ 109812 w 384988"/>
              <a:gd name="connsiteY90" fmla="*/ 363854 h 550871"/>
              <a:gd name="connsiteX91" fmla="*/ 109812 w 384988"/>
              <a:gd name="connsiteY91" fmla="*/ 247775 h 550871"/>
              <a:gd name="connsiteX92" fmla="*/ 89141 w 384988"/>
              <a:gd name="connsiteY92" fmla="*/ 247775 h 550871"/>
              <a:gd name="connsiteX93" fmla="*/ 87850 w 384988"/>
              <a:gd name="connsiteY93" fmla="*/ 247775 h 550871"/>
              <a:gd name="connsiteX94" fmla="*/ 86558 w 384988"/>
              <a:gd name="connsiteY94" fmla="*/ 247775 h 550871"/>
              <a:gd name="connsiteX95" fmla="*/ 63303 w 384988"/>
              <a:gd name="connsiteY95" fmla="*/ 247775 h 550871"/>
              <a:gd name="connsiteX96" fmla="*/ 62011 w 384988"/>
              <a:gd name="connsiteY96" fmla="*/ 247775 h 550871"/>
              <a:gd name="connsiteX97" fmla="*/ 60720 w 384988"/>
              <a:gd name="connsiteY97" fmla="*/ 247775 h 550871"/>
              <a:gd name="connsiteX98" fmla="*/ 60720 w 384988"/>
              <a:gd name="connsiteY98" fmla="*/ 272280 h 550871"/>
              <a:gd name="connsiteX99" fmla="*/ 60720 w 384988"/>
              <a:gd name="connsiteY99" fmla="*/ 296786 h 550871"/>
              <a:gd name="connsiteX100" fmla="*/ 60720 w 384988"/>
              <a:gd name="connsiteY100" fmla="*/ 298076 h 550871"/>
              <a:gd name="connsiteX101" fmla="*/ 60720 w 384988"/>
              <a:gd name="connsiteY101" fmla="*/ 321292 h 550871"/>
              <a:gd name="connsiteX102" fmla="*/ 60720 w 384988"/>
              <a:gd name="connsiteY102" fmla="*/ 343218 h 550871"/>
              <a:gd name="connsiteX103" fmla="*/ 72347 w 384988"/>
              <a:gd name="connsiteY103" fmla="*/ 359985 h 550871"/>
              <a:gd name="connsiteX104" fmla="*/ 59428 w 384988"/>
              <a:gd name="connsiteY104" fmla="*/ 379331 h 550871"/>
              <a:gd name="connsiteX105" fmla="*/ 34881 w 384988"/>
              <a:gd name="connsiteY105" fmla="*/ 363854 h 550871"/>
              <a:gd name="connsiteX106" fmla="*/ 10335 w 384988"/>
              <a:gd name="connsiteY106" fmla="*/ 378042 h 550871"/>
              <a:gd name="connsiteX107" fmla="*/ 0 w 384988"/>
              <a:gd name="connsiteY107" fmla="*/ 359985 h 550871"/>
              <a:gd name="connsiteX108" fmla="*/ 14211 w 384988"/>
              <a:gd name="connsiteY108" fmla="*/ 340638 h 550871"/>
              <a:gd name="connsiteX109" fmla="*/ 14211 w 384988"/>
              <a:gd name="connsiteY109" fmla="*/ 321292 h 550871"/>
              <a:gd name="connsiteX110" fmla="*/ 14211 w 384988"/>
              <a:gd name="connsiteY110" fmla="*/ 298076 h 550871"/>
              <a:gd name="connsiteX111" fmla="*/ 14211 w 384988"/>
              <a:gd name="connsiteY111" fmla="*/ 296786 h 550871"/>
              <a:gd name="connsiteX112" fmla="*/ 14211 w 384988"/>
              <a:gd name="connsiteY112" fmla="*/ 272280 h 550871"/>
              <a:gd name="connsiteX113" fmla="*/ 14211 w 384988"/>
              <a:gd name="connsiteY113" fmla="*/ 247775 h 550871"/>
              <a:gd name="connsiteX114" fmla="*/ 191201 w 384988"/>
              <a:gd name="connsiteY114" fmla="*/ 114730 h 550871"/>
              <a:gd name="connsiteX115" fmla="*/ 192495 w 384988"/>
              <a:gd name="connsiteY115" fmla="*/ 114730 h 550871"/>
              <a:gd name="connsiteX116" fmla="*/ 193788 w 384988"/>
              <a:gd name="connsiteY116" fmla="*/ 114730 h 550871"/>
              <a:gd name="connsiteX117" fmla="*/ 258454 w 384988"/>
              <a:gd name="connsiteY117" fmla="*/ 179316 h 550871"/>
              <a:gd name="connsiteX118" fmla="*/ 258454 w 384988"/>
              <a:gd name="connsiteY118" fmla="*/ 190941 h 550871"/>
              <a:gd name="connsiteX119" fmla="*/ 237761 w 384988"/>
              <a:gd name="connsiteY119" fmla="*/ 190941 h 550871"/>
              <a:gd name="connsiteX120" fmla="*/ 237761 w 384988"/>
              <a:gd name="connsiteY120" fmla="*/ 183191 h 550871"/>
              <a:gd name="connsiteX121" fmla="*/ 193788 w 384988"/>
              <a:gd name="connsiteY121" fmla="*/ 139273 h 550871"/>
              <a:gd name="connsiteX122" fmla="*/ 193788 w 384988"/>
              <a:gd name="connsiteY122" fmla="*/ 140564 h 550871"/>
              <a:gd name="connsiteX123" fmla="*/ 192495 w 384988"/>
              <a:gd name="connsiteY123" fmla="*/ 140564 h 550871"/>
              <a:gd name="connsiteX124" fmla="*/ 192495 w 384988"/>
              <a:gd name="connsiteY124" fmla="*/ 139273 h 550871"/>
              <a:gd name="connsiteX125" fmla="*/ 148522 w 384988"/>
              <a:gd name="connsiteY125" fmla="*/ 183191 h 550871"/>
              <a:gd name="connsiteX126" fmla="*/ 148522 w 384988"/>
              <a:gd name="connsiteY126" fmla="*/ 190941 h 550871"/>
              <a:gd name="connsiteX127" fmla="*/ 127828 w 384988"/>
              <a:gd name="connsiteY127" fmla="*/ 190941 h 550871"/>
              <a:gd name="connsiteX128" fmla="*/ 126535 w 384988"/>
              <a:gd name="connsiteY128" fmla="*/ 179316 h 550871"/>
              <a:gd name="connsiteX129" fmla="*/ 191201 w 384988"/>
              <a:gd name="connsiteY129" fmla="*/ 114730 h 550871"/>
              <a:gd name="connsiteX130" fmla="*/ 191280 w 384988"/>
              <a:gd name="connsiteY130" fmla="*/ 0 h 550871"/>
              <a:gd name="connsiteX131" fmla="*/ 193865 w 384988"/>
              <a:gd name="connsiteY131" fmla="*/ 0 h 550871"/>
              <a:gd name="connsiteX132" fmla="*/ 211953 w 384988"/>
              <a:gd name="connsiteY132" fmla="*/ 16772 h 550871"/>
              <a:gd name="connsiteX133" fmla="*/ 197741 w 384988"/>
              <a:gd name="connsiteY133" fmla="*/ 33544 h 550871"/>
              <a:gd name="connsiteX134" fmla="*/ 197741 w 384988"/>
              <a:gd name="connsiteY134" fmla="*/ 69668 h 550871"/>
              <a:gd name="connsiteX135" fmla="*/ 295937 w 384988"/>
              <a:gd name="connsiteY135" fmla="*/ 166428 h 550871"/>
              <a:gd name="connsiteX136" fmla="*/ 292061 w 384988"/>
              <a:gd name="connsiteY136" fmla="*/ 190941 h 550871"/>
              <a:gd name="connsiteX137" fmla="*/ 271388 w 384988"/>
              <a:gd name="connsiteY137" fmla="*/ 190941 h 550871"/>
              <a:gd name="connsiteX138" fmla="*/ 272680 w 384988"/>
              <a:gd name="connsiteY138" fmla="*/ 179330 h 550871"/>
              <a:gd name="connsiteX139" fmla="*/ 192573 w 384988"/>
              <a:gd name="connsiteY139" fmla="*/ 100631 h 550871"/>
              <a:gd name="connsiteX140" fmla="*/ 113757 w 384988"/>
              <a:gd name="connsiteY140" fmla="*/ 179330 h 550871"/>
              <a:gd name="connsiteX141" fmla="*/ 113757 w 384988"/>
              <a:gd name="connsiteY141" fmla="*/ 190941 h 550871"/>
              <a:gd name="connsiteX142" fmla="*/ 93084 w 384988"/>
              <a:gd name="connsiteY142" fmla="*/ 190941 h 550871"/>
              <a:gd name="connsiteX143" fmla="*/ 90500 w 384988"/>
              <a:gd name="connsiteY143" fmla="*/ 166428 h 550871"/>
              <a:gd name="connsiteX144" fmla="*/ 188696 w 384988"/>
              <a:gd name="connsiteY144" fmla="*/ 69668 h 550871"/>
              <a:gd name="connsiteX145" fmla="*/ 188696 w 384988"/>
              <a:gd name="connsiteY145" fmla="*/ 33544 h 550871"/>
              <a:gd name="connsiteX146" fmla="*/ 174484 w 384988"/>
              <a:gd name="connsiteY146" fmla="*/ 16772 h 550871"/>
              <a:gd name="connsiteX147" fmla="*/ 191280 w 384988"/>
              <a:gd name="connsiteY147" fmla="*/ 0 h 5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84988" h="550871">
                <a:moveTo>
                  <a:pt x="192494" y="256651"/>
                </a:moveTo>
                <a:cubicBezTo>
                  <a:pt x="176982" y="256651"/>
                  <a:pt x="165348" y="268262"/>
                  <a:pt x="165348" y="283743"/>
                </a:cubicBezTo>
                <a:cubicBezTo>
                  <a:pt x="165348" y="297934"/>
                  <a:pt x="176982" y="309545"/>
                  <a:pt x="192494" y="309545"/>
                </a:cubicBezTo>
                <a:cubicBezTo>
                  <a:pt x="193786" y="309545"/>
                  <a:pt x="193786" y="309545"/>
                  <a:pt x="193786" y="309545"/>
                </a:cubicBezTo>
                <a:cubicBezTo>
                  <a:pt x="209298" y="309545"/>
                  <a:pt x="220932" y="297934"/>
                  <a:pt x="220932" y="283743"/>
                </a:cubicBezTo>
                <a:cubicBezTo>
                  <a:pt x="220932" y="268262"/>
                  <a:pt x="209298" y="256651"/>
                  <a:pt x="193786" y="256651"/>
                </a:cubicBezTo>
                <a:cubicBezTo>
                  <a:pt x="193786" y="256651"/>
                  <a:pt x="193786" y="256651"/>
                  <a:pt x="192494" y="256651"/>
                </a:cubicBezTo>
                <a:close/>
                <a:moveTo>
                  <a:pt x="192494" y="243750"/>
                </a:moveTo>
                <a:cubicBezTo>
                  <a:pt x="193786" y="243750"/>
                  <a:pt x="193786" y="243750"/>
                  <a:pt x="193786" y="243750"/>
                </a:cubicBezTo>
                <a:cubicBezTo>
                  <a:pt x="215761" y="243750"/>
                  <a:pt x="232566" y="261811"/>
                  <a:pt x="232566" y="283743"/>
                </a:cubicBezTo>
                <a:cubicBezTo>
                  <a:pt x="232566" y="304385"/>
                  <a:pt x="215761" y="322446"/>
                  <a:pt x="193786" y="322446"/>
                </a:cubicBezTo>
                <a:cubicBezTo>
                  <a:pt x="193786" y="322446"/>
                  <a:pt x="193786" y="322446"/>
                  <a:pt x="192494" y="322446"/>
                </a:cubicBezTo>
                <a:cubicBezTo>
                  <a:pt x="170518" y="322446"/>
                  <a:pt x="152421" y="304385"/>
                  <a:pt x="152421" y="283743"/>
                </a:cubicBezTo>
                <a:cubicBezTo>
                  <a:pt x="152421" y="261811"/>
                  <a:pt x="170518" y="243750"/>
                  <a:pt x="192494" y="243750"/>
                </a:cubicBezTo>
                <a:close/>
                <a:moveTo>
                  <a:pt x="192494" y="231008"/>
                </a:moveTo>
                <a:cubicBezTo>
                  <a:pt x="162780" y="231008"/>
                  <a:pt x="139526" y="254223"/>
                  <a:pt x="139526" y="283888"/>
                </a:cubicBezTo>
                <a:cubicBezTo>
                  <a:pt x="139526" y="312263"/>
                  <a:pt x="162780" y="336769"/>
                  <a:pt x="192494" y="336769"/>
                </a:cubicBezTo>
                <a:cubicBezTo>
                  <a:pt x="193786" y="336769"/>
                  <a:pt x="193786" y="336769"/>
                  <a:pt x="193786" y="336769"/>
                </a:cubicBezTo>
                <a:cubicBezTo>
                  <a:pt x="223500" y="336769"/>
                  <a:pt x="246754" y="312263"/>
                  <a:pt x="246754" y="283888"/>
                </a:cubicBezTo>
                <a:cubicBezTo>
                  <a:pt x="246754" y="254223"/>
                  <a:pt x="223500" y="231008"/>
                  <a:pt x="193786" y="231008"/>
                </a:cubicBezTo>
                <a:cubicBezTo>
                  <a:pt x="193786" y="231008"/>
                  <a:pt x="193786" y="231008"/>
                  <a:pt x="192494" y="231008"/>
                </a:cubicBezTo>
                <a:close/>
                <a:moveTo>
                  <a:pt x="14211" y="200053"/>
                </a:moveTo>
                <a:lnTo>
                  <a:pt x="38757" y="200053"/>
                </a:lnTo>
                <a:lnTo>
                  <a:pt x="62011" y="200053"/>
                </a:lnTo>
                <a:lnTo>
                  <a:pt x="63303" y="200053"/>
                </a:lnTo>
                <a:lnTo>
                  <a:pt x="86558" y="200053"/>
                </a:lnTo>
                <a:lnTo>
                  <a:pt x="109812" y="200053"/>
                </a:lnTo>
                <a:lnTo>
                  <a:pt x="111104" y="200053"/>
                </a:lnTo>
                <a:lnTo>
                  <a:pt x="192494" y="200053"/>
                </a:lnTo>
                <a:lnTo>
                  <a:pt x="273884" y="200053"/>
                </a:lnTo>
                <a:lnTo>
                  <a:pt x="276468" y="200053"/>
                </a:lnTo>
                <a:lnTo>
                  <a:pt x="298430" y="200053"/>
                </a:lnTo>
                <a:lnTo>
                  <a:pt x="322977" y="200053"/>
                </a:lnTo>
                <a:lnTo>
                  <a:pt x="347523" y="200053"/>
                </a:lnTo>
                <a:lnTo>
                  <a:pt x="372069" y="200053"/>
                </a:lnTo>
                <a:lnTo>
                  <a:pt x="372069" y="247775"/>
                </a:lnTo>
                <a:lnTo>
                  <a:pt x="372069" y="272280"/>
                </a:lnTo>
                <a:lnTo>
                  <a:pt x="372069" y="296786"/>
                </a:lnTo>
                <a:lnTo>
                  <a:pt x="372069" y="298076"/>
                </a:lnTo>
                <a:lnTo>
                  <a:pt x="372069" y="321292"/>
                </a:lnTo>
                <a:lnTo>
                  <a:pt x="372069" y="340638"/>
                </a:lnTo>
                <a:cubicBezTo>
                  <a:pt x="379820" y="345797"/>
                  <a:pt x="384988" y="352246"/>
                  <a:pt x="384988" y="359985"/>
                </a:cubicBezTo>
                <a:cubicBezTo>
                  <a:pt x="384988" y="366434"/>
                  <a:pt x="381112" y="372882"/>
                  <a:pt x="374653" y="378042"/>
                </a:cubicBezTo>
                <a:cubicBezTo>
                  <a:pt x="370777" y="370303"/>
                  <a:pt x="361734" y="363854"/>
                  <a:pt x="351399" y="363854"/>
                </a:cubicBezTo>
                <a:cubicBezTo>
                  <a:pt x="339771" y="363854"/>
                  <a:pt x="330728" y="370303"/>
                  <a:pt x="326852" y="379331"/>
                </a:cubicBezTo>
                <a:cubicBezTo>
                  <a:pt x="319101" y="374172"/>
                  <a:pt x="313933" y="367723"/>
                  <a:pt x="313933" y="359985"/>
                </a:cubicBezTo>
                <a:cubicBezTo>
                  <a:pt x="313933" y="353536"/>
                  <a:pt x="317809" y="347087"/>
                  <a:pt x="324268" y="343218"/>
                </a:cubicBezTo>
                <a:lnTo>
                  <a:pt x="324268" y="321292"/>
                </a:lnTo>
                <a:lnTo>
                  <a:pt x="324268" y="298076"/>
                </a:lnTo>
                <a:lnTo>
                  <a:pt x="324268" y="296786"/>
                </a:lnTo>
                <a:lnTo>
                  <a:pt x="324268" y="272280"/>
                </a:lnTo>
                <a:lnTo>
                  <a:pt x="324268" y="247775"/>
                </a:lnTo>
                <a:lnTo>
                  <a:pt x="322977" y="247775"/>
                </a:lnTo>
                <a:lnTo>
                  <a:pt x="298430" y="247775"/>
                </a:lnTo>
                <a:lnTo>
                  <a:pt x="295847" y="247775"/>
                </a:lnTo>
                <a:lnTo>
                  <a:pt x="276468" y="247775"/>
                </a:lnTo>
                <a:lnTo>
                  <a:pt x="276468" y="363854"/>
                </a:lnTo>
                <a:lnTo>
                  <a:pt x="276468" y="389650"/>
                </a:lnTo>
                <a:lnTo>
                  <a:pt x="276468" y="416735"/>
                </a:lnTo>
                <a:lnTo>
                  <a:pt x="276468" y="442530"/>
                </a:lnTo>
                <a:lnTo>
                  <a:pt x="276468" y="468326"/>
                </a:lnTo>
                <a:lnTo>
                  <a:pt x="276468" y="482513"/>
                </a:lnTo>
                <a:cubicBezTo>
                  <a:pt x="304890" y="486382"/>
                  <a:pt x="325560" y="509598"/>
                  <a:pt x="325560" y="536684"/>
                </a:cubicBezTo>
                <a:cubicBezTo>
                  <a:pt x="325560" y="540553"/>
                  <a:pt x="325560" y="545712"/>
                  <a:pt x="324268" y="550871"/>
                </a:cubicBezTo>
                <a:lnTo>
                  <a:pt x="268717" y="550871"/>
                </a:lnTo>
                <a:lnTo>
                  <a:pt x="213165" y="550871"/>
                </a:lnTo>
                <a:cubicBezTo>
                  <a:pt x="211873" y="545712"/>
                  <a:pt x="210581" y="541843"/>
                  <a:pt x="210581" y="536684"/>
                </a:cubicBezTo>
                <a:cubicBezTo>
                  <a:pt x="210581" y="517337"/>
                  <a:pt x="222208" y="500570"/>
                  <a:pt x="237711" y="490252"/>
                </a:cubicBezTo>
                <a:lnTo>
                  <a:pt x="237711" y="468326"/>
                </a:lnTo>
                <a:lnTo>
                  <a:pt x="237711" y="442530"/>
                </a:lnTo>
                <a:lnTo>
                  <a:pt x="237711" y="416735"/>
                </a:lnTo>
                <a:lnTo>
                  <a:pt x="237711" y="389650"/>
                </a:lnTo>
                <a:lnTo>
                  <a:pt x="237711" y="366434"/>
                </a:lnTo>
                <a:lnTo>
                  <a:pt x="192494" y="366434"/>
                </a:lnTo>
                <a:lnTo>
                  <a:pt x="148569" y="366434"/>
                </a:lnTo>
                <a:lnTo>
                  <a:pt x="148569" y="389650"/>
                </a:lnTo>
                <a:lnTo>
                  <a:pt x="148569" y="416735"/>
                </a:lnTo>
                <a:lnTo>
                  <a:pt x="148569" y="442530"/>
                </a:lnTo>
                <a:lnTo>
                  <a:pt x="148569" y="468326"/>
                </a:lnTo>
                <a:lnTo>
                  <a:pt x="148569" y="490252"/>
                </a:lnTo>
                <a:cubicBezTo>
                  <a:pt x="164072" y="500570"/>
                  <a:pt x="174407" y="517337"/>
                  <a:pt x="174407" y="536684"/>
                </a:cubicBezTo>
                <a:cubicBezTo>
                  <a:pt x="174407" y="541843"/>
                  <a:pt x="174407" y="545712"/>
                  <a:pt x="173115" y="550871"/>
                </a:cubicBezTo>
                <a:lnTo>
                  <a:pt x="117564" y="550871"/>
                </a:lnTo>
                <a:lnTo>
                  <a:pt x="62011" y="550871"/>
                </a:lnTo>
                <a:cubicBezTo>
                  <a:pt x="60720" y="545712"/>
                  <a:pt x="59428" y="541843"/>
                  <a:pt x="59428" y="536684"/>
                </a:cubicBezTo>
                <a:cubicBezTo>
                  <a:pt x="59428" y="509598"/>
                  <a:pt x="81390" y="486382"/>
                  <a:pt x="109812" y="482513"/>
                </a:cubicBezTo>
                <a:lnTo>
                  <a:pt x="109812" y="468326"/>
                </a:lnTo>
                <a:lnTo>
                  <a:pt x="109812" y="442530"/>
                </a:lnTo>
                <a:lnTo>
                  <a:pt x="109812" y="416735"/>
                </a:lnTo>
                <a:lnTo>
                  <a:pt x="109812" y="389650"/>
                </a:lnTo>
                <a:lnTo>
                  <a:pt x="109812" y="363854"/>
                </a:lnTo>
                <a:lnTo>
                  <a:pt x="109812" y="247775"/>
                </a:lnTo>
                <a:lnTo>
                  <a:pt x="89141" y="247775"/>
                </a:lnTo>
                <a:lnTo>
                  <a:pt x="87850" y="247775"/>
                </a:lnTo>
                <a:lnTo>
                  <a:pt x="86558" y="247775"/>
                </a:lnTo>
                <a:lnTo>
                  <a:pt x="63303" y="247775"/>
                </a:lnTo>
                <a:lnTo>
                  <a:pt x="62011" y="247775"/>
                </a:lnTo>
                <a:lnTo>
                  <a:pt x="60720" y="247775"/>
                </a:lnTo>
                <a:lnTo>
                  <a:pt x="60720" y="272280"/>
                </a:lnTo>
                <a:lnTo>
                  <a:pt x="60720" y="296786"/>
                </a:lnTo>
                <a:lnTo>
                  <a:pt x="60720" y="298076"/>
                </a:lnTo>
                <a:lnTo>
                  <a:pt x="60720" y="321292"/>
                </a:lnTo>
                <a:lnTo>
                  <a:pt x="60720" y="343218"/>
                </a:lnTo>
                <a:cubicBezTo>
                  <a:pt x="68471" y="347087"/>
                  <a:pt x="72347" y="353536"/>
                  <a:pt x="72347" y="359985"/>
                </a:cubicBezTo>
                <a:cubicBezTo>
                  <a:pt x="72347" y="367723"/>
                  <a:pt x="67179" y="374172"/>
                  <a:pt x="59428" y="379331"/>
                </a:cubicBezTo>
                <a:cubicBezTo>
                  <a:pt x="55552" y="370303"/>
                  <a:pt x="45217" y="363854"/>
                  <a:pt x="34881" y="363854"/>
                </a:cubicBezTo>
                <a:cubicBezTo>
                  <a:pt x="24546" y="363854"/>
                  <a:pt x="15503" y="370303"/>
                  <a:pt x="10335" y="378042"/>
                </a:cubicBezTo>
                <a:cubicBezTo>
                  <a:pt x="3876" y="372882"/>
                  <a:pt x="0" y="366434"/>
                  <a:pt x="0" y="359985"/>
                </a:cubicBezTo>
                <a:cubicBezTo>
                  <a:pt x="0" y="352246"/>
                  <a:pt x="5168" y="345797"/>
                  <a:pt x="14211" y="340638"/>
                </a:cubicBezTo>
                <a:lnTo>
                  <a:pt x="14211" y="321292"/>
                </a:lnTo>
                <a:lnTo>
                  <a:pt x="14211" y="298076"/>
                </a:lnTo>
                <a:lnTo>
                  <a:pt x="14211" y="296786"/>
                </a:lnTo>
                <a:lnTo>
                  <a:pt x="14211" y="272280"/>
                </a:lnTo>
                <a:lnTo>
                  <a:pt x="14211" y="247775"/>
                </a:lnTo>
                <a:close/>
                <a:moveTo>
                  <a:pt x="191201" y="114730"/>
                </a:moveTo>
                <a:lnTo>
                  <a:pt x="192495" y="114730"/>
                </a:lnTo>
                <a:lnTo>
                  <a:pt x="193788" y="114730"/>
                </a:lnTo>
                <a:cubicBezTo>
                  <a:pt x="230001" y="116022"/>
                  <a:pt x="258454" y="144439"/>
                  <a:pt x="258454" y="179316"/>
                </a:cubicBezTo>
                <a:cubicBezTo>
                  <a:pt x="258454" y="183191"/>
                  <a:pt x="258454" y="187066"/>
                  <a:pt x="258454" y="190941"/>
                </a:cubicBezTo>
                <a:lnTo>
                  <a:pt x="237761" y="190941"/>
                </a:lnTo>
                <a:cubicBezTo>
                  <a:pt x="237761" y="188358"/>
                  <a:pt x="237761" y="185774"/>
                  <a:pt x="237761" y="183191"/>
                </a:cubicBezTo>
                <a:cubicBezTo>
                  <a:pt x="237761" y="159940"/>
                  <a:pt x="218361" y="140564"/>
                  <a:pt x="193788" y="139273"/>
                </a:cubicBezTo>
                <a:lnTo>
                  <a:pt x="193788" y="140564"/>
                </a:lnTo>
                <a:cubicBezTo>
                  <a:pt x="193788" y="140564"/>
                  <a:pt x="192495" y="140564"/>
                  <a:pt x="192495" y="140564"/>
                </a:cubicBezTo>
                <a:lnTo>
                  <a:pt x="192495" y="139273"/>
                </a:lnTo>
                <a:cubicBezTo>
                  <a:pt x="167921" y="140564"/>
                  <a:pt x="148522" y="159940"/>
                  <a:pt x="148522" y="183191"/>
                </a:cubicBezTo>
                <a:cubicBezTo>
                  <a:pt x="148522" y="185774"/>
                  <a:pt x="148522" y="188358"/>
                  <a:pt x="148522" y="190941"/>
                </a:cubicBezTo>
                <a:lnTo>
                  <a:pt x="127828" y="190941"/>
                </a:lnTo>
                <a:cubicBezTo>
                  <a:pt x="127828" y="187066"/>
                  <a:pt x="126535" y="183191"/>
                  <a:pt x="126535" y="179316"/>
                </a:cubicBezTo>
                <a:cubicBezTo>
                  <a:pt x="126535" y="144439"/>
                  <a:pt x="156282" y="116022"/>
                  <a:pt x="191201" y="114730"/>
                </a:cubicBezTo>
                <a:close/>
                <a:moveTo>
                  <a:pt x="191280" y="0"/>
                </a:moveTo>
                <a:lnTo>
                  <a:pt x="193865" y="0"/>
                </a:lnTo>
                <a:cubicBezTo>
                  <a:pt x="204201" y="0"/>
                  <a:pt x="211953" y="7741"/>
                  <a:pt x="211953" y="16772"/>
                </a:cubicBezTo>
                <a:cubicBezTo>
                  <a:pt x="211953" y="25803"/>
                  <a:pt x="205493" y="32254"/>
                  <a:pt x="197741" y="33544"/>
                </a:cubicBezTo>
                <a:lnTo>
                  <a:pt x="197741" y="69668"/>
                </a:lnTo>
                <a:cubicBezTo>
                  <a:pt x="252007" y="72248"/>
                  <a:pt x="295937" y="114823"/>
                  <a:pt x="295937" y="166428"/>
                </a:cubicBezTo>
                <a:cubicBezTo>
                  <a:pt x="295937" y="175459"/>
                  <a:pt x="294645" y="183200"/>
                  <a:pt x="292061" y="190941"/>
                </a:cubicBezTo>
                <a:lnTo>
                  <a:pt x="271388" y="190941"/>
                </a:lnTo>
                <a:cubicBezTo>
                  <a:pt x="272680" y="187071"/>
                  <a:pt x="272680" y="183200"/>
                  <a:pt x="272680" y="179330"/>
                </a:cubicBezTo>
                <a:cubicBezTo>
                  <a:pt x="272680" y="136755"/>
                  <a:pt x="236502" y="101921"/>
                  <a:pt x="192573" y="100631"/>
                </a:cubicBezTo>
                <a:cubicBezTo>
                  <a:pt x="148643" y="101921"/>
                  <a:pt x="113757" y="136755"/>
                  <a:pt x="113757" y="179330"/>
                </a:cubicBezTo>
                <a:cubicBezTo>
                  <a:pt x="113757" y="183200"/>
                  <a:pt x="113757" y="187071"/>
                  <a:pt x="113757" y="190941"/>
                </a:cubicBezTo>
                <a:lnTo>
                  <a:pt x="93084" y="190941"/>
                </a:lnTo>
                <a:cubicBezTo>
                  <a:pt x="91792" y="183200"/>
                  <a:pt x="90500" y="175459"/>
                  <a:pt x="90500" y="166428"/>
                </a:cubicBezTo>
                <a:cubicBezTo>
                  <a:pt x="90500" y="114823"/>
                  <a:pt x="133138" y="72248"/>
                  <a:pt x="188696" y="69668"/>
                </a:cubicBezTo>
                <a:lnTo>
                  <a:pt x="188696" y="33544"/>
                </a:lnTo>
                <a:cubicBezTo>
                  <a:pt x="180944" y="32254"/>
                  <a:pt x="174484" y="25803"/>
                  <a:pt x="174484" y="16772"/>
                </a:cubicBezTo>
                <a:cubicBezTo>
                  <a:pt x="174484" y="7741"/>
                  <a:pt x="182236" y="0"/>
                  <a:pt x="191280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</p:sp>
      <p:sp>
        <p:nvSpPr>
          <p:cNvPr id="21" name="soundcloud_153832"/>
          <p:cNvSpPr>
            <a:spLocks noChangeAspect="1"/>
          </p:cNvSpPr>
          <p:nvPr/>
        </p:nvSpPr>
        <p:spPr bwMode="auto">
          <a:xfrm>
            <a:off x="5530745" y="3056802"/>
            <a:ext cx="1191763" cy="522982"/>
          </a:xfrm>
          <a:custGeom>
            <a:avLst/>
            <a:gdLst>
              <a:gd name="connsiteX0" fmla="*/ 6847 w 607356"/>
              <a:gd name="connsiteY0" fmla="*/ 159337 h 266526"/>
              <a:gd name="connsiteX1" fmla="*/ 9282 w 607356"/>
              <a:gd name="connsiteY1" fmla="*/ 161763 h 266526"/>
              <a:gd name="connsiteX2" fmla="*/ 14607 w 607356"/>
              <a:gd name="connsiteY2" fmla="*/ 195876 h 266526"/>
              <a:gd name="connsiteX3" fmla="*/ 9282 w 607356"/>
              <a:gd name="connsiteY3" fmla="*/ 229382 h 266526"/>
              <a:gd name="connsiteX4" fmla="*/ 6847 w 607356"/>
              <a:gd name="connsiteY4" fmla="*/ 231808 h 266526"/>
              <a:gd name="connsiteX5" fmla="*/ 4413 w 607356"/>
              <a:gd name="connsiteY5" fmla="*/ 229382 h 266526"/>
              <a:gd name="connsiteX6" fmla="*/ 0 w 607356"/>
              <a:gd name="connsiteY6" fmla="*/ 195876 h 266526"/>
              <a:gd name="connsiteX7" fmla="*/ 4413 w 607356"/>
              <a:gd name="connsiteY7" fmla="*/ 161763 h 266526"/>
              <a:gd name="connsiteX8" fmla="*/ 6847 w 607356"/>
              <a:gd name="connsiteY8" fmla="*/ 159337 h 266526"/>
              <a:gd name="connsiteX9" fmla="*/ 29323 w 607356"/>
              <a:gd name="connsiteY9" fmla="*/ 138238 h 266526"/>
              <a:gd name="connsiteX10" fmla="*/ 31906 w 607356"/>
              <a:gd name="connsiteY10" fmla="*/ 140816 h 266526"/>
              <a:gd name="connsiteX11" fmla="*/ 38741 w 607356"/>
              <a:gd name="connsiteY11" fmla="*/ 195862 h 266526"/>
              <a:gd name="connsiteX12" fmla="*/ 31906 w 607356"/>
              <a:gd name="connsiteY12" fmla="*/ 249846 h 266526"/>
              <a:gd name="connsiteX13" fmla="*/ 29323 w 607356"/>
              <a:gd name="connsiteY13" fmla="*/ 252272 h 266526"/>
              <a:gd name="connsiteX14" fmla="*/ 26741 w 607356"/>
              <a:gd name="connsiteY14" fmla="*/ 249846 h 266526"/>
              <a:gd name="connsiteX15" fmla="*/ 20817 w 607356"/>
              <a:gd name="connsiteY15" fmla="*/ 195862 h 266526"/>
              <a:gd name="connsiteX16" fmla="*/ 26741 w 607356"/>
              <a:gd name="connsiteY16" fmla="*/ 140816 h 266526"/>
              <a:gd name="connsiteX17" fmla="*/ 29323 w 607356"/>
              <a:gd name="connsiteY17" fmla="*/ 138238 h 266526"/>
              <a:gd name="connsiteX18" fmla="*/ 101410 w 607356"/>
              <a:gd name="connsiteY18" fmla="*/ 129417 h 266526"/>
              <a:gd name="connsiteX19" fmla="*/ 105510 w 607356"/>
              <a:gd name="connsiteY19" fmla="*/ 133512 h 266526"/>
              <a:gd name="connsiteX20" fmla="*/ 111281 w 607356"/>
              <a:gd name="connsiteY20" fmla="*/ 195844 h 266526"/>
              <a:gd name="connsiteX21" fmla="*/ 105510 w 607356"/>
              <a:gd name="connsiteY21" fmla="*/ 261513 h 266526"/>
              <a:gd name="connsiteX22" fmla="*/ 101410 w 607356"/>
              <a:gd name="connsiteY22" fmla="*/ 265608 h 266526"/>
              <a:gd name="connsiteX23" fmla="*/ 97462 w 607356"/>
              <a:gd name="connsiteY23" fmla="*/ 261513 h 266526"/>
              <a:gd name="connsiteX24" fmla="*/ 92299 w 607356"/>
              <a:gd name="connsiteY24" fmla="*/ 195844 h 266526"/>
              <a:gd name="connsiteX25" fmla="*/ 97462 w 607356"/>
              <a:gd name="connsiteY25" fmla="*/ 133512 h 266526"/>
              <a:gd name="connsiteX26" fmla="*/ 101410 w 607356"/>
              <a:gd name="connsiteY26" fmla="*/ 129417 h 266526"/>
              <a:gd name="connsiteX27" fmla="*/ 53137 w 607356"/>
              <a:gd name="connsiteY27" fmla="*/ 127441 h 266526"/>
              <a:gd name="connsiteX28" fmla="*/ 56183 w 607356"/>
              <a:gd name="connsiteY28" fmla="*/ 130474 h 266526"/>
              <a:gd name="connsiteX29" fmla="*/ 62732 w 607356"/>
              <a:gd name="connsiteY29" fmla="*/ 195827 h 266526"/>
              <a:gd name="connsiteX30" fmla="*/ 56183 w 607356"/>
              <a:gd name="connsiteY30" fmla="*/ 258907 h 266526"/>
              <a:gd name="connsiteX31" fmla="*/ 53137 w 607356"/>
              <a:gd name="connsiteY31" fmla="*/ 261939 h 266526"/>
              <a:gd name="connsiteX32" fmla="*/ 50091 w 607356"/>
              <a:gd name="connsiteY32" fmla="*/ 258907 h 266526"/>
              <a:gd name="connsiteX33" fmla="*/ 44456 w 607356"/>
              <a:gd name="connsiteY33" fmla="*/ 195827 h 266526"/>
              <a:gd name="connsiteX34" fmla="*/ 50091 w 607356"/>
              <a:gd name="connsiteY34" fmla="*/ 130474 h 266526"/>
              <a:gd name="connsiteX35" fmla="*/ 53137 w 607356"/>
              <a:gd name="connsiteY35" fmla="*/ 127441 h 266526"/>
              <a:gd name="connsiteX36" fmla="*/ 77282 w 607356"/>
              <a:gd name="connsiteY36" fmla="*/ 125183 h 266526"/>
              <a:gd name="connsiteX37" fmla="*/ 80781 w 607356"/>
              <a:gd name="connsiteY37" fmla="*/ 128671 h 266526"/>
              <a:gd name="connsiteX38" fmla="*/ 86866 w 607356"/>
              <a:gd name="connsiteY38" fmla="*/ 195852 h 266526"/>
              <a:gd name="connsiteX39" fmla="*/ 80781 w 607356"/>
              <a:gd name="connsiteY39" fmla="*/ 260911 h 266526"/>
              <a:gd name="connsiteX40" fmla="*/ 77282 w 607356"/>
              <a:gd name="connsiteY40" fmla="*/ 264550 h 266526"/>
              <a:gd name="connsiteX41" fmla="*/ 73631 w 607356"/>
              <a:gd name="connsiteY41" fmla="*/ 260911 h 266526"/>
              <a:gd name="connsiteX42" fmla="*/ 68307 w 607356"/>
              <a:gd name="connsiteY42" fmla="*/ 195852 h 266526"/>
              <a:gd name="connsiteX43" fmla="*/ 73631 w 607356"/>
              <a:gd name="connsiteY43" fmla="*/ 128671 h 266526"/>
              <a:gd name="connsiteX44" fmla="*/ 77282 w 607356"/>
              <a:gd name="connsiteY44" fmla="*/ 125183 h 266526"/>
              <a:gd name="connsiteX45" fmla="*/ 125898 w 607356"/>
              <a:gd name="connsiteY45" fmla="*/ 89900 h 266526"/>
              <a:gd name="connsiteX46" fmla="*/ 130600 w 607356"/>
              <a:gd name="connsiteY46" fmla="*/ 94599 h 266526"/>
              <a:gd name="connsiteX47" fmla="*/ 135909 w 607356"/>
              <a:gd name="connsiteY47" fmla="*/ 196004 h 266526"/>
              <a:gd name="connsiteX48" fmla="*/ 130600 w 607356"/>
              <a:gd name="connsiteY48" fmla="*/ 261485 h 266526"/>
              <a:gd name="connsiteX49" fmla="*/ 125898 w 607356"/>
              <a:gd name="connsiteY49" fmla="*/ 266032 h 266526"/>
              <a:gd name="connsiteX50" fmla="*/ 121347 w 607356"/>
              <a:gd name="connsiteY50" fmla="*/ 261485 h 266526"/>
              <a:gd name="connsiteX51" fmla="*/ 116645 w 607356"/>
              <a:gd name="connsiteY51" fmla="*/ 196004 h 266526"/>
              <a:gd name="connsiteX52" fmla="*/ 121347 w 607356"/>
              <a:gd name="connsiteY52" fmla="*/ 94599 h 266526"/>
              <a:gd name="connsiteX53" fmla="*/ 125898 w 607356"/>
              <a:gd name="connsiteY53" fmla="*/ 89900 h 266526"/>
              <a:gd name="connsiteX54" fmla="*/ 150640 w 607356"/>
              <a:gd name="connsiteY54" fmla="*/ 66190 h 266526"/>
              <a:gd name="connsiteX55" fmla="*/ 155659 w 607356"/>
              <a:gd name="connsiteY55" fmla="*/ 71345 h 266526"/>
              <a:gd name="connsiteX56" fmla="*/ 160677 w 607356"/>
              <a:gd name="connsiteY56" fmla="*/ 195975 h 266526"/>
              <a:gd name="connsiteX57" fmla="*/ 155659 w 607356"/>
              <a:gd name="connsiteY57" fmla="*/ 261018 h 266526"/>
              <a:gd name="connsiteX58" fmla="*/ 150640 w 607356"/>
              <a:gd name="connsiteY58" fmla="*/ 266173 h 266526"/>
              <a:gd name="connsiteX59" fmla="*/ 145470 w 607356"/>
              <a:gd name="connsiteY59" fmla="*/ 261018 h 266526"/>
              <a:gd name="connsiteX60" fmla="*/ 141060 w 607356"/>
              <a:gd name="connsiteY60" fmla="*/ 195975 h 266526"/>
              <a:gd name="connsiteX61" fmla="*/ 145470 w 607356"/>
              <a:gd name="connsiteY61" fmla="*/ 71345 h 266526"/>
              <a:gd name="connsiteX62" fmla="*/ 150640 w 607356"/>
              <a:gd name="connsiteY62" fmla="*/ 66190 h 266526"/>
              <a:gd name="connsiteX63" fmla="*/ 251131 w 607356"/>
              <a:gd name="connsiteY63" fmla="*/ 57723 h 266526"/>
              <a:gd name="connsiteX64" fmla="*/ 258286 w 607356"/>
              <a:gd name="connsiteY64" fmla="*/ 64848 h 266526"/>
              <a:gd name="connsiteX65" fmla="*/ 261939 w 607356"/>
              <a:gd name="connsiteY65" fmla="*/ 195983 h 266526"/>
              <a:gd name="connsiteX66" fmla="*/ 258286 w 607356"/>
              <a:gd name="connsiteY66" fmla="*/ 259049 h 266526"/>
              <a:gd name="connsiteX67" fmla="*/ 258286 w 607356"/>
              <a:gd name="connsiteY67" fmla="*/ 258897 h 266526"/>
              <a:gd name="connsiteX68" fmla="*/ 251131 w 607356"/>
              <a:gd name="connsiteY68" fmla="*/ 266174 h 266526"/>
              <a:gd name="connsiteX69" fmla="*/ 243825 w 607356"/>
              <a:gd name="connsiteY69" fmla="*/ 259049 h 266526"/>
              <a:gd name="connsiteX70" fmla="*/ 240628 w 607356"/>
              <a:gd name="connsiteY70" fmla="*/ 195983 h 266526"/>
              <a:gd name="connsiteX71" fmla="*/ 243825 w 607356"/>
              <a:gd name="connsiteY71" fmla="*/ 65000 h 266526"/>
              <a:gd name="connsiteX72" fmla="*/ 251131 w 607356"/>
              <a:gd name="connsiteY72" fmla="*/ 57723 h 266526"/>
              <a:gd name="connsiteX73" fmla="*/ 175404 w 607356"/>
              <a:gd name="connsiteY73" fmla="*/ 55323 h 266526"/>
              <a:gd name="connsiteX74" fmla="*/ 181021 w 607356"/>
              <a:gd name="connsiteY74" fmla="*/ 60932 h 266526"/>
              <a:gd name="connsiteX75" fmla="*/ 185728 w 607356"/>
              <a:gd name="connsiteY75" fmla="*/ 195998 h 266526"/>
              <a:gd name="connsiteX76" fmla="*/ 181021 w 607356"/>
              <a:gd name="connsiteY76" fmla="*/ 260423 h 266526"/>
              <a:gd name="connsiteX77" fmla="*/ 175404 w 607356"/>
              <a:gd name="connsiteY77" fmla="*/ 266032 h 266526"/>
              <a:gd name="connsiteX78" fmla="*/ 169786 w 607356"/>
              <a:gd name="connsiteY78" fmla="*/ 260423 h 266526"/>
              <a:gd name="connsiteX79" fmla="*/ 165687 w 607356"/>
              <a:gd name="connsiteY79" fmla="*/ 195998 h 266526"/>
              <a:gd name="connsiteX80" fmla="*/ 169786 w 607356"/>
              <a:gd name="connsiteY80" fmla="*/ 60932 h 266526"/>
              <a:gd name="connsiteX81" fmla="*/ 175404 w 607356"/>
              <a:gd name="connsiteY81" fmla="*/ 55323 h 266526"/>
              <a:gd name="connsiteX82" fmla="*/ 225617 w 607356"/>
              <a:gd name="connsiteY82" fmla="*/ 53348 h 266526"/>
              <a:gd name="connsiteX83" fmla="*/ 232302 w 607356"/>
              <a:gd name="connsiteY83" fmla="*/ 60018 h 266526"/>
              <a:gd name="connsiteX84" fmla="*/ 236253 w 607356"/>
              <a:gd name="connsiteY84" fmla="*/ 195997 h 266526"/>
              <a:gd name="connsiteX85" fmla="*/ 232302 w 607356"/>
              <a:gd name="connsiteY85" fmla="*/ 259515 h 266526"/>
              <a:gd name="connsiteX86" fmla="*/ 232302 w 607356"/>
              <a:gd name="connsiteY86" fmla="*/ 259363 h 266526"/>
              <a:gd name="connsiteX87" fmla="*/ 225617 w 607356"/>
              <a:gd name="connsiteY87" fmla="*/ 266033 h 266526"/>
              <a:gd name="connsiteX88" fmla="*/ 218931 w 607356"/>
              <a:gd name="connsiteY88" fmla="*/ 259363 h 266526"/>
              <a:gd name="connsiteX89" fmla="*/ 215436 w 607356"/>
              <a:gd name="connsiteY89" fmla="*/ 195997 h 266526"/>
              <a:gd name="connsiteX90" fmla="*/ 218931 w 607356"/>
              <a:gd name="connsiteY90" fmla="*/ 60018 h 266526"/>
              <a:gd name="connsiteX91" fmla="*/ 225617 w 607356"/>
              <a:gd name="connsiteY91" fmla="*/ 53348 h 266526"/>
              <a:gd name="connsiteX92" fmla="*/ 200424 w 607356"/>
              <a:gd name="connsiteY92" fmla="*/ 50172 h 266526"/>
              <a:gd name="connsiteX93" fmla="*/ 206661 w 607356"/>
              <a:gd name="connsiteY93" fmla="*/ 56387 h 266526"/>
              <a:gd name="connsiteX94" fmla="*/ 210920 w 607356"/>
              <a:gd name="connsiteY94" fmla="*/ 195992 h 266526"/>
              <a:gd name="connsiteX95" fmla="*/ 206661 w 607356"/>
              <a:gd name="connsiteY95" fmla="*/ 259958 h 266526"/>
              <a:gd name="connsiteX96" fmla="*/ 200424 w 607356"/>
              <a:gd name="connsiteY96" fmla="*/ 266173 h 266526"/>
              <a:gd name="connsiteX97" fmla="*/ 194340 w 607356"/>
              <a:gd name="connsiteY97" fmla="*/ 259958 h 266526"/>
              <a:gd name="connsiteX98" fmla="*/ 190385 w 607356"/>
              <a:gd name="connsiteY98" fmla="*/ 195992 h 266526"/>
              <a:gd name="connsiteX99" fmla="*/ 194340 w 607356"/>
              <a:gd name="connsiteY99" fmla="*/ 56387 h 266526"/>
              <a:gd name="connsiteX100" fmla="*/ 200424 w 607356"/>
              <a:gd name="connsiteY100" fmla="*/ 50172 h 266526"/>
              <a:gd name="connsiteX101" fmla="*/ 276665 w 607356"/>
              <a:gd name="connsiteY101" fmla="*/ 32248 h 266526"/>
              <a:gd name="connsiteX102" fmla="*/ 284421 w 607356"/>
              <a:gd name="connsiteY102" fmla="*/ 39982 h 266526"/>
              <a:gd name="connsiteX103" fmla="*/ 287766 w 607356"/>
              <a:gd name="connsiteY103" fmla="*/ 196022 h 266526"/>
              <a:gd name="connsiteX104" fmla="*/ 284421 w 607356"/>
              <a:gd name="connsiteY104" fmla="*/ 258650 h 266526"/>
              <a:gd name="connsiteX105" fmla="*/ 276665 w 607356"/>
              <a:gd name="connsiteY105" fmla="*/ 266384 h 266526"/>
              <a:gd name="connsiteX106" fmla="*/ 269062 w 607356"/>
              <a:gd name="connsiteY106" fmla="*/ 258650 h 266526"/>
              <a:gd name="connsiteX107" fmla="*/ 266173 w 607356"/>
              <a:gd name="connsiteY107" fmla="*/ 196022 h 266526"/>
              <a:gd name="connsiteX108" fmla="*/ 269062 w 607356"/>
              <a:gd name="connsiteY108" fmla="*/ 40134 h 266526"/>
              <a:gd name="connsiteX109" fmla="*/ 276665 w 607356"/>
              <a:gd name="connsiteY109" fmla="*/ 32248 h 266526"/>
              <a:gd name="connsiteX110" fmla="*/ 302296 w 607356"/>
              <a:gd name="connsiteY110" fmla="*/ 17712 h 266526"/>
              <a:gd name="connsiteX111" fmla="*/ 310508 w 607356"/>
              <a:gd name="connsiteY111" fmla="*/ 25899 h 266526"/>
              <a:gd name="connsiteX112" fmla="*/ 314157 w 607356"/>
              <a:gd name="connsiteY112" fmla="*/ 196001 h 266526"/>
              <a:gd name="connsiteX113" fmla="*/ 310508 w 607356"/>
              <a:gd name="connsiteY113" fmla="*/ 257705 h 266526"/>
              <a:gd name="connsiteX114" fmla="*/ 302296 w 607356"/>
              <a:gd name="connsiteY114" fmla="*/ 265891 h 266526"/>
              <a:gd name="connsiteX115" fmla="*/ 293933 w 607356"/>
              <a:gd name="connsiteY115" fmla="*/ 257705 h 266526"/>
              <a:gd name="connsiteX116" fmla="*/ 290588 w 607356"/>
              <a:gd name="connsiteY116" fmla="*/ 196001 h 266526"/>
              <a:gd name="connsiteX117" fmla="*/ 293933 w 607356"/>
              <a:gd name="connsiteY117" fmla="*/ 25899 h 266526"/>
              <a:gd name="connsiteX118" fmla="*/ 302296 w 607356"/>
              <a:gd name="connsiteY118" fmla="*/ 17712 h 266526"/>
              <a:gd name="connsiteX119" fmla="*/ 372444 w 607356"/>
              <a:gd name="connsiteY119" fmla="*/ 0 h 266526"/>
              <a:gd name="connsiteX120" fmla="*/ 503794 w 607356"/>
              <a:gd name="connsiteY120" fmla="*/ 121438 h 266526"/>
              <a:gd name="connsiteX121" fmla="*/ 532646 w 607356"/>
              <a:gd name="connsiteY121" fmla="*/ 115525 h 266526"/>
              <a:gd name="connsiteX122" fmla="*/ 607356 w 607356"/>
              <a:gd name="connsiteY122" fmla="*/ 191026 h 266526"/>
              <a:gd name="connsiteX123" fmla="*/ 532646 w 607356"/>
              <a:gd name="connsiteY123" fmla="*/ 266526 h 266526"/>
              <a:gd name="connsiteX124" fmla="*/ 325522 w 607356"/>
              <a:gd name="connsiteY124" fmla="*/ 266375 h 266526"/>
              <a:gd name="connsiteX125" fmla="*/ 317474 w 607356"/>
              <a:gd name="connsiteY125" fmla="*/ 257430 h 266526"/>
              <a:gd name="connsiteX126" fmla="*/ 317474 w 607356"/>
              <a:gd name="connsiteY126" fmla="*/ 17890 h 266526"/>
              <a:gd name="connsiteX127" fmla="*/ 324611 w 607356"/>
              <a:gd name="connsiteY127" fmla="*/ 8945 h 266526"/>
              <a:gd name="connsiteX128" fmla="*/ 372444 w 607356"/>
              <a:gd name="connsiteY128" fmla="*/ 0 h 26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07356" h="266526">
                <a:moveTo>
                  <a:pt x="6847" y="159337"/>
                </a:moveTo>
                <a:cubicBezTo>
                  <a:pt x="8064" y="159337"/>
                  <a:pt x="9129" y="160399"/>
                  <a:pt x="9282" y="161763"/>
                </a:cubicBezTo>
                <a:lnTo>
                  <a:pt x="14607" y="195876"/>
                </a:lnTo>
                <a:lnTo>
                  <a:pt x="9282" y="229382"/>
                </a:lnTo>
                <a:cubicBezTo>
                  <a:pt x="9129" y="230899"/>
                  <a:pt x="8064" y="231808"/>
                  <a:pt x="6847" y="231808"/>
                </a:cubicBezTo>
                <a:cubicBezTo>
                  <a:pt x="5630" y="231808"/>
                  <a:pt x="4565" y="230899"/>
                  <a:pt x="4413" y="229382"/>
                </a:cubicBezTo>
                <a:lnTo>
                  <a:pt x="0" y="195876"/>
                </a:lnTo>
                <a:lnTo>
                  <a:pt x="4413" y="161763"/>
                </a:lnTo>
                <a:cubicBezTo>
                  <a:pt x="4565" y="160399"/>
                  <a:pt x="5630" y="159337"/>
                  <a:pt x="6847" y="159337"/>
                </a:cubicBezTo>
                <a:close/>
                <a:moveTo>
                  <a:pt x="29323" y="138238"/>
                </a:moveTo>
                <a:cubicBezTo>
                  <a:pt x="30538" y="138238"/>
                  <a:pt x="31602" y="139300"/>
                  <a:pt x="31906" y="140816"/>
                </a:cubicBezTo>
                <a:lnTo>
                  <a:pt x="38741" y="195862"/>
                </a:lnTo>
                <a:lnTo>
                  <a:pt x="31906" y="249846"/>
                </a:lnTo>
                <a:cubicBezTo>
                  <a:pt x="31602" y="251211"/>
                  <a:pt x="30538" y="252272"/>
                  <a:pt x="29323" y="252272"/>
                </a:cubicBezTo>
                <a:cubicBezTo>
                  <a:pt x="28108" y="252272"/>
                  <a:pt x="27045" y="251211"/>
                  <a:pt x="26741" y="249846"/>
                </a:cubicBezTo>
                <a:lnTo>
                  <a:pt x="20817" y="195862"/>
                </a:lnTo>
                <a:lnTo>
                  <a:pt x="26741" y="140816"/>
                </a:lnTo>
                <a:cubicBezTo>
                  <a:pt x="27045" y="139300"/>
                  <a:pt x="28108" y="138238"/>
                  <a:pt x="29323" y="138238"/>
                </a:cubicBezTo>
                <a:close/>
                <a:moveTo>
                  <a:pt x="101410" y="129417"/>
                </a:moveTo>
                <a:cubicBezTo>
                  <a:pt x="103688" y="129417"/>
                  <a:pt x="105359" y="131237"/>
                  <a:pt x="105510" y="133512"/>
                </a:cubicBezTo>
                <a:lnTo>
                  <a:pt x="111281" y="195844"/>
                </a:lnTo>
                <a:lnTo>
                  <a:pt x="105510" y="261513"/>
                </a:lnTo>
                <a:cubicBezTo>
                  <a:pt x="105359" y="263788"/>
                  <a:pt x="103688" y="265608"/>
                  <a:pt x="101410" y="265608"/>
                </a:cubicBezTo>
                <a:cubicBezTo>
                  <a:pt x="99284" y="265608"/>
                  <a:pt x="97462" y="263788"/>
                  <a:pt x="97462" y="261513"/>
                </a:cubicBezTo>
                <a:lnTo>
                  <a:pt x="92299" y="195844"/>
                </a:lnTo>
                <a:lnTo>
                  <a:pt x="97462" y="133512"/>
                </a:lnTo>
                <a:cubicBezTo>
                  <a:pt x="97462" y="131237"/>
                  <a:pt x="99284" y="129417"/>
                  <a:pt x="101410" y="129417"/>
                </a:cubicBezTo>
                <a:close/>
                <a:moveTo>
                  <a:pt x="53137" y="127441"/>
                </a:moveTo>
                <a:cubicBezTo>
                  <a:pt x="54812" y="127441"/>
                  <a:pt x="56031" y="128654"/>
                  <a:pt x="56183" y="130474"/>
                </a:cubicBezTo>
                <a:lnTo>
                  <a:pt x="62732" y="195827"/>
                </a:lnTo>
                <a:lnTo>
                  <a:pt x="56183" y="258907"/>
                </a:lnTo>
                <a:cubicBezTo>
                  <a:pt x="56031" y="260575"/>
                  <a:pt x="54812" y="261939"/>
                  <a:pt x="53137" y="261939"/>
                </a:cubicBezTo>
                <a:cubicBezTo>
                  <a:pt x="51614" y="261939"/>
                  <a:pt x="50243" y="260575"/>
                  <a:pt x="50091" y="258907"/>
                </a:cubicBezTo>
                <a:lnTo>
                  <a:pt x="44456" y="195827"/>
                </a:lnTo>
                <a:lnTo>
                  <a:pt x="50091" y="130474"/>
                </a:lnTo>
                <a:cubicBezTo>
                  <a:pt x="50243" y="128654"/>
                  <a:pt x="51614" y="127441"/>
                  <a:pt x="53137" y="127441"/>
                </a:cubicBezTo>
                <a:close/>
                <a:moveTo>
                  <a:pt x="77282" y="125183"/>
                </a:moveTo>
                <a:cubicBezTo>
                  <a:pt x="79108" y="125183"/>
                  <a:pt x="80629" y="126700"/>
                  <a:pt x="80781" y="128671"/>
                </a:cubicBezTo>
                <a:lnTo>
                  <a:pt x="86866" y="195852"/>
                </a:lnTo>
                <a:lnTo>
                  <a:pt x="80781" y="260911"/>
                </a:lnTo>
                <a:cubicBezTo>
                  <a:pt x="80629" y="262882"/>
                  <a:pt x="79108" y="264550"/>
                  <a:pt x="77282" y="264550"/>
                </a:cubicBezTo>
                <a:cubicBezTo>
                  <a:pt x="75305" y="264550"/>
                  <a:pt x="73783" y="262882"/>
                  <a:pt x="73631" y="260911"/>
                </a:cubicBezTo>
                <a:lnTo>
                  <a:pt x="68307" y="195852"/>
                </a:lnTo>
                <a:lnTo>
                  <a:pt x="73631" y="128671"/>
                </a:lnTo>
                <a:cubicBezTo>
                  <a:pt x="73783" y="126700"/>
                  <a:pt x="75305" y="125183"/>
                  <a:pt x="77282" y="125183"/>
                </a:cubicBezTo>
                <a:close/>
                <a:moveTo>
                  <a:pt x="125898" y="89900"/>
                </a:moveTo>
                <a:cubicBezTo>
                  <a:pt x="128325" y="89900"/>
                  <a:pt x="130448" y="92022"/>
                  <a:pt x="130600" y="94599"/>
                </a:cubicBezTo>
                <a:lnTo>
                  <a:pt x="135909" y="196004"/>
                </a:lnTo>
                <a:lnTo>
                  <a:pt x="130600" y="261485"/>
                </a:lnTo>
                <a:cubicBezTo>
                  <a:pt x="130448" y="264062"/>
                  <a:pt x="128476" y="266032"/>
                  <a:pt x="125898" y="266032"/>
                </a:cubicBezTo>
                <a:cubicBezTo>
                  <a:pt x="123471" y="266032"/>
                  <a:pt x="121499" y="264062"/>
                  <a:pt x="121347" y="261485"/>
                </a:cubicBezTo>
                <a:lnTo>
                  <a:pt x="116645" y="196004"/>
                </a:lnTo>
                <a:lnTo>
                  <a:pt x="121347" y="94599"/>
                </a:lnTo>
                <a:cubicBezTo>
                  <a:pt x="121499" y="92022"/>
                  <a:pt x="123471" y="89900"/>
                  <a:pt x="125898" y="89900"/>
                </a:cubicBezTo>
                <a:close/>
                <a:moveTo>
                  <a:pt x="150640" y="66190"/>
                </a:moveTo>
                <a:cubicBezTo>
                  <a:pt x="153378" y="66190"/>
                  <a:pt x="155507" y="68465"/>
                  <a:pt x="155659" y="71345"/>
                </a:cubicBezTo>
                <a:lnTo>
                  <a:pt x="160677" y="195975"/>
                </a:lnTo>
                <a:lnTo>
                  <a:pt x="155659" y="261018"/>
                </a:lnTo>
                <a:cubicBezTo>
                  <a:pt x="155507" y="263899"/>
                  <a:pt x="153378" y="266173"/>
                  <a:pt x="150640" y="266173"/>
                </a:cubicBezTo>
                <a:cubicBezTo>
                  <a:pt x="147903" y="266173"/>
                  <a:pt x="145622" y="263899"/>
                  <a:pt x="145470" y="261018"/>
                </a:cubicBezTo>
                <a:lnTo>
                  <a:pt x="141060" y="195975"/>
                </a:lnTo>
                <a:lnTo>
                  <a:pt x="145470" y="71345"/>
                </a:lnTo>
                <a:cubicBezTo>
                  <a:pt x="145622" y="68465"/>
                  <a:pt x="147903" y="66190"/>
                  <a:pt x="150640" y="66190"/>
                </a:cubicBezTo>
                <a:close/>
                <a:moveTo>
                  <a:pt x="251131" y="57723"/>
                </a:moveTo>
                <a:cubicBezTo>
                  <a:pt x="255089" y="57723"/>
                  <a:pt x="258286" y="60907"/>
                  <a:pt x="258286" y="64848"/>
                </a:cubicBezTo>
                <a:lnTo>
                  <a:pt x="261939" y="195983"/>
                </a:lnTo>
                <a:lnTo>
                  <a:pt x="258286" y="259049"/>
                </a:lnTo>
                <a:lnTo>
                  <a:pt x="258286" y="258897"/>
                </a:lnTo>
                <a:cubicBezTo>
                  <a:pt x="258286" y="262991"/>
                  <a:pt x="255089" y="266174"/>
                  <a:pt x="251131" y="266174"/>
                </a:cubicBezTo>
                <a:cubicBezTo>
                  <a:pt x="247174" y="266174"/>
                  <a:pt x="243977" y="262991"/>
                  <a:pt x="243825" y="259049"/>
                </a:cubicBezTo>
                <a:lnTo>
                  <a:pt x="240628" y="195983"/>
                </a:lnTo>
                <a:lnTo>
                  <a:pt x="243825" y="65000"/>
                </a:lnTo>
                <a:cubicBezTo>
                  <a:pt x="243977" y="60907"/>
                  <a:pt x="247174" y="57723"/>
                  <a:pt x="251131" y="57723"/>
                </a:cubicBezTo>
                <a:close/>
                <a:moveTo>
                  <a:pt x="175404" y="55323"/>
                </a:moveTo>
                <a:cubicBezTo>
                  <a:pt x="178440" y="55323"/>
                  <a:pt x="181021" y="57749"/>
                  <a:pt x="181021" y="60932"/>
                </a:cubicBezTo>
                <a:lnTo>
                  <a:pt x="185728" y="195998"/>
                </a:lnTo>
                <a:lnTo>
                  <a:pt x="181021" y="260423"/>
                </a:lnTo>
                <a:cubicBezTo>
                  <a:pt x="181021" y="263607"/>
                  <a:pt x="178440" y="266032"/>
                  <a:pt x="175404" y="266032"/>
                </a:cubicBezTo>
                <a:cubicBezTo>
                  <a:pt x="172367" y="266032"/>
                  <a:pt x="169938" y="263607"/>
                  <a:pt x="169786" y="260423"/>
                </a:cubicBezTo>
                <a:lnTo>
                  <a:pt x="165687" y="195998"/>
                </a:lnTo>
                <a:lnTo>
                  <a:pt x="169786" y="60932"/>
                </a:lnTo>
                <a:cubicBezTo>
                  <a:pt x="169938" y="57749"/>
                  <a:pt x="172367" y="55323"/>
                  <a:pt x="175404" y="55323"/>
                </a:cubicBezTo>
                <a:close/>
                <a:moveTo>
                  <a:pt x="225617" y="53348"/>
                </a:moveTo>
                <a:cubicBezTo>
                  <a:pt x="229263" y="53348"/>
                  <a:pt x="232302" y="56229"/>
                  <a:pt x="232302" y="60018"/>
                </a:cubicBezTo>
                <a:lnTo>
                  <a:pt x="236253" y="195997"/>
                </a:lnTo>
                <a:lnTo>
                  <a:pt x="232302" y="259515"/>
                </a:lnTo>
                <a:lnTo>
                  <a:pt x="232302" y="259363"/>
                </a:lnTo>
                <a:cubicBezTo>
                  <a:pt x="232302" y="263153"/>
                  <a:pt x="229263" y="266033"/>
                  <a:pt x="225617" y="266033"/>
                </a:cubicBezTo>
                <a:cubicBezTo>
                  <a:pt x="221970" y="266033"/>
                  <a:pt x="219083" y="263153"/>
                  <a:pt x="218931" y="259363"/>
                </a:cubicBezTo>
                <a:lnTo>
                  <a:pt x="215436" y="195997"/>
                </a:lnTo>
                <a:lnTo>
                  <a:pt x="218931" y="60018"/>
                </a:lnTo>
                <a:cubicBezTo>
                  <a:pt x="219083" y="56229"/>
                  <a:pt x="221970" y="53348"/>
                  <a:pt x="225617" y="53348"/>
                </a:cubicBezTo>
                <a:close/>
                <a:moveTo>
                  <a:pt x="200424" y="50172"/>
                </a:moveTo>
                <a:cubicBezTo>
                  <a:pt x="203771" y="50172"/>
                  <a:pt x="206509" y="52901"/>
                  <a:pt x="206661" y="56387"/>
                </a:cubicBezTo>
                <a:lnTo>
                  <a:pt x="210920" y="195992"/>
                </a:lnTo>
                <a:lnTo>
                  <a:pt x="206661" y="259958"/>
                </a:lnTo>
                <a:cubicBezTo>
                  <a:pt x="206509" y="263445"/>
                  <a:pt x="203771" y="266173"/>
                  <a:pt x="200424" y="266173"/>
                </a:cubicBezTo>
                <a:cubicBezTo>
                  <a:pt x="197078" y="266173"/>
                  <a:pt x="194340" y="263445"/>
                  <a:pt x="194340" y="259958"/>
                </a:cubicBezTo>
                <a:lnTo>
                  <a:pt x="190385" y="195992"/>
                </a:lnTo>
                <a:lnTo>
                  <a:pt x="194340" y="56387"/>
                </a:lnTo>
                <a:cubicBezTo>
                  <a:pt x="194340" y="52901"/>
                  <a:pt x="197078" y="50172"/>
                  <a:pt x="200424" y="50172"/>
                </a:cubicBezTo>
                <a:close/>
                <a:moveTo>
                  <a:pt x="276665" y="32248"/>
                </a:moveTo>
                <a:cubicBezTo>
                  <a:pt x="280923" y="32248"/>
                  <a:pt x="284421" y="35736"/>
                  <a:pt x="284421" y="39982"/>
                </a:cubicBezTo>
                <a:lnTo>
                  <a:pt x="287766" y="196022"/>
                </a:lnTo>
                <a:lnTo>
                  <a:pt x="284421" y="258650"/>
                </a:lnTo>
                <a:cubicBezTo>
                  <a:pt x="284421" y="262896"/>
                  <a:pt x="280923" y="266384"/>
                  <a:pt x="276665" y="266384"/>
                </a:cubicBezTo>
                <a:cubicBezTo>
                  <a:pt x="272560" y="266384"/>
                  <a:pt x="269062" y="262896"/>
                  <a:pt x="269062" y="258650"/>
                </a:cubicBezTo>
                <a:lnTo>
                  <a:pt x="266173" y="196022"/>
                </a:lnTo>
                <a:lnTo>
                  <a:pt x="269062" y="40134"/>
                </a:lnTo>
                <a:cubicBezTo>
                  <a:pt x="269062" y="35736"/>
                  <a:pt x="272560" y="32248"/>
                  <a:pt x="276665" y="32248"/>
                </a:cubicBezTo>
                <a:close/>
                <a:moveTo>
                  <a:pt x="302296" y="17712"/>
                </a:moveTo>
                <a:cubicBezTo>
                  <a:pt x="306706" y="17712"/>
                  <a:pt x="310356" y="21351"/>
                  <a:pt x="310508" y="25899"/>
                </a:cubicBezTo>
                <a:lnTo>
                  <a:pt x="314157" y="196001"/>
                </a:lnTo>
                <a:lnTo>
                  <a:pt x="310508" y="257705"/>
                </a:lnTo>
                <a:cubicBezTo>
                  <a:pt x="310356" y="262253"/>
                  <a:pt x="306706" y="265891"/>
                  <a:pt x="302296" y="265891"/>
                </a:cubicBezTo>
                <a:cubicBezTo>
                  <a:pt x="297735" y="265891"/>
                  <a:pt x="294085" y="262253"/>
                  <a:pt x="293933" y="257705"/>
                </a:cubicBezTo>
                <a:lnTo>
                  <a:pt x="290588" y="196001"/>
                </a:lnTo>
                <a:lnTo>
                  <a:pt x="293933" y="25899"/>
                </a:lnTo>
                <a:cubicBezTo>
                  <a:pt x="294085" y="21351"/>
                  <a:pt x="297735" y="17712"/>
                  <a:pt x="302296" y="17712"/>
                </a:cubicBezTo>
                <a:close/>
                <a:moveTo>
                  <a:pt x="372444" y="0"/>
                </a:moveTo>
                <a:cubicBezTo>
                  <a:pt x="441384" y="0"/>
                  <a:pt x="497872" y="53366"/>
                  <a:pt x="503794" y="121438"/>
                </a:cubicBezTo>
                <a:cubicBezTo>
                  <a:pt x="512601" y="117648"/>
                  <a:pt x="522320" y="115525"/>
                  <a:pt x="532646" y="115525"/>
                </a:cubicBezTo>
                <a:cubicBezTo>
                  <a:pt x="573949" y="115525"/>
                  <a:pt x="607356" y="149334"/>
                  <a:pt x="607356" y="191026"/>
                </a:cubicBezTo>
                <a:cubicBezTo>
                  <a:pt x="607356" y="232718"/>
                  <a:pt x="573949" y="266526"/>
                  <a:pt x="532646" y="266526"/>
                </a:cubicBezTo>
                <a:cubicBezTo>
                  <a:pt x="531279" y="266526"/>
                  <a:pt x="325674" y="266526"/>
                  <a:pt x="325522" y="266375"/>
                </a:cubicBezTo>
                <a:cubicBezTo>
                  <a:pt x="321118" y="265920"/>
                  <a:pt x="317474" y="262130"/>
                  <a:pt x="317474" y="257430"/>
                </a:cubicBezTo>
                <a:lnTo>
                  <a:pt x="317474" y="17890"/>
                </a:lnTo>
                <a:cubicBezTo>
                  <a:pt x="317474" y="13493"/>
                  <a:pt x="318993" y="11219"/>
                  <a:pt x="324611" y="8945"/>
                </a:cubicBezTo>
                <a:cubicBezTo>
                  <a:pt x="339189" y="3336"/>
                  <a:pt x="355588" y="0"/>
                  <a:pt x="372444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</p:sp>
      <p:sp>
        <p:nvSpPr>
          <p:cNvPr id="22" name="文本框 20"/>
          <p:cNvSpPr txBox="1"/>
          <p:nvPr/>
        </p:nvSpPr>
        <p:spPr>
          <a:xfrm flipH="1">
            <a:off x="749595" y="4794246"/>
            <a:ext cx="1849799" cy="4323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8101136" y="3957423"/>
            <a:ext cx="1849799" cy="4323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8101136" y="4429857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8383769" y="2002072"/>
            <a:ext cx="1849799" cy="4323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8383769" y="2474506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活动执行计划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357" y="4314588"/>
            <a:ext cx="270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Activity execution plan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标注 12"/>
          <p:cNvSpPr/>
          <p:nvPr/>
        </p:nvSpPr>
        <p:spPr>
          <a:xfrm>
            <a:off x="547369" y="1415415"/>
            <a:ext cx="2035175" cy="953135"/>
          </a:xfrm>
          <a:prstGeom prst="wedgeRectCallout">
            <a:avLst>
              <a:gd name="adj1" fmla="val -42324"/>
              <a:gd name="adj2" fmla="val 90506"/>
            </a:avLst>
          </a:prstGeom>
          <a:noFill/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5437" y="2752407"/>
            <a:ext cx="2479040" cy="921068"/>
            <a:chOff x="354013" y="2574607"/>
            <a:chExt cx="2479040" cy="921068"/>
          </a:xfrm>
        </p:grpSpPr>
        <p:sp>
          <p:nvSpPr>
            <p:cNvPr id="6" name="任意多边形 19"/>
            <p:cNvSpPr/>
            <p:nvPr/>
          </p:nvSpPr>
          <p:spPr>
            <a:xfrm rot="5580000" flipH="1">
              <a:off x="1435735" y="2132330"/>
              <a:ext cx="314325" cy="2412365"/>
            </a:xfrm>
            <a:custGeom>
              <a:avLst/>
              <a:gdLst>
                <a:gd name="connsiteX0" fmla="*/ 0 w 495"/>
                <a:gd name="connsiteY0" fmla="*/ 0 h 3799"/>
                <a:gd name="connsiteX1" fmla="*/ 495 w 495"/>
                <a:gd name="connsiteY1" fmla="*/ 0 h 3799"/>
                <a:gd name="connsiteX2" fmla="*/ 495 w 495"/>
                <a:gd name="connsiteY2" fmla="*/ 3799 h 3799"/>
                <a:gd name="connsiteX3" fmla="*/ 0 w 495"/>
                <a:gd name="connsiteY3" fmla="*/ 3799 h 3799"/>
                <a:gd name="connsiteX4" fmla="*/ 282 w 495"/>
                <a:gd name="connsiteY4" fmla="*/ 1933 h 3799"/>
                <a:gd name="connsiteX5" fmla="*/ 0 w 495"/>
                <a:gd name="connsiteY5" fmla="*/ 0 h 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" h="3799">
                  <a:moveTo>
                    <a:pt x="0" y="0"/>
                  </a:moveTo>
                  <a:lnTo>
                    <a:pt x="495" y="0"/>
                  </a:lnTo>
                  <a:lnTo>
                    <a:pt x="495" y="3799"/>
                  </a:lnTo>
                  <a:lnTo>
                    <a:pt x="0" y="3799"/>
                  </a:lnTo>
                  <a:cubicBezTo>
                    <a:pt x="103" y="3503"/>
                    <a:pt x="267" y="3141"/>
                    <a:pt x="282" y="1933"/>
                  </a:cubicBezTo>
                  <a:cubicBezTo>
                    <a:pt x="244" y="802"/>
                    <a:pt x="132" y="49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tx1">
                    <a:lumMod val="75000"/>
                    <a:lumOff val="25000"/>
                    <a:alpha val="1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梯形 6"/>
            <p:cNvSpPr/>
            <p:nvPr/>
          </p:nvSpPr>
          <p:spPr>
            <a:xfrm rot="16200000">
              <a:off x="1216660" y="1711960"/>
              <a:ext cx="753745" cy="2479040"/>
            </a:xfrm>
            <a:prstGeom prst="trapezoid">
              <a:avLst>
                <a:gd name="adj" fmla="val 13465"/>
              </a:avLst>
            </a:prstGeom>
            <a:solidFill>
              <a:srgbClr val="011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32112" y="2626042"/>
            <a:ext cx="2622550" cy="1163955"/>
            <a:chOff x="2960688" y="2448242"/>
            <a:chExt cx="2622550" cy="1163955"/>
          </a:xfrm>
        </p:grpSpPr>
        <p:sp>
          <p:nvSpPr>
            <p:cNvPr id="9" name="任意多边形 20"/>
            <p:cNvSpPr/>
            <p:nvPr/>
          </p:nvSpPr>
          <p:spPr>
            <a:xfrm rot="5580000" flipH="1">
              <a:off x="4114800" y="2150110"/>
              <a:ext cx="314325" cy="2609850"/>
            </a:xfrm>
            <a:custGeom>
              <a:avLst/>
              <a:gdLst>
                <a:gd name="connsiteX0" fmla="*/ 0 w 495"/>
                <a:gd name="connsiteY0" fmla="*/ 0 h 3799"/>
                <a:gd name="connsiteX1" fmla="*/ 495 w 495"/>
                <a:gd name="connsiteY1" fmla="*/ 0 h 3799"/>
                <a:gd name="connsiteX2" fmla="*/ 495 w 495"/>
                <a:gd name="connsiteY2" fmla="*/ 3799 h 3799"/>
                <a:gd name="connsiteX3" fmla="*/ 0 w 495"/>
                <a:gd name="connsiteY3" fmla="*/ 3799 h 3799"/>
                <a:gd name="connsiteX4" fmla="*/ 282 w 495"/>
                <a:gd name="connsiteY4" fmla="*/ 1933 h 3799"/>
                <a:gd name="connsiteX5" fmla="*/ 0 w 495"/>
                <a:gd name="connsiteY5" fmla="*/ 0 h 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" h="3799">
                  <a:moveTo>
                    <a:pt x="0" y="0"/>
                  </a:moveTo>
                  <a:lnTo>
                    <a:pt x="495" y="0"/>
                  </a:lnTo>
                  <a:lnTo>
                    <a:pt x="495" y="3799"/>
                  </a:lnTo>
                  <a:lnTo>
                    <a:pt x="0" y="3799"/>
                  </a:lnTo>
                  <a:cubicBezTo>
                    <a:pt x="103" y="3503"/>
                    <a:pt x="267" y="3141"/>
                    <a:pt x="282" y="1933"/>
                  </a:cubicBezTo>
                  <a:cubicBezTo>
                    <a:pt x="244" y="802"/>
                    <a:pt x="132" y="49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tx1">
                    <a:lumMod val="75000"/>
                    <a:lumOff val="25000"/>
                    <a:alpha val="1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 rot="16200000">
              <a:off x="3768090" y="1640840"/>
              <a:ext cx="1007745" cy="2622550"/>
            </a:xfrm>
            <a:prstGeom prst="trapezoid">
              <a:avLst>
                <a:gd name="adj" fmla="val 13465"/>
              </a:avLst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21667" y="2413952"/>
            <a:ext cx="2837180" cy="1537970"/>
            <a:chOff x="5750243" y="2236152"/>
            <a:chExt cx="2837180" cy="1537970"/>
          </a:xfrm>
        </p:grpSpPr>
        <p:sp>
          <p:nvSpPr>
            <p:cNvPr id="12" name="任意多边形 21"/>
            <p:cNvSpPr/>
            <p:nvPr/>
          </p:nvSpPr>
          <p:spPr>
            <a:xfrm rot="5580000" flipH="1">
              <a:off x="7018655" y="2212975"/>
              <a:ext cx="314325" cy="2807970"/>
            </a:xfrm>
            <a:custGeom>
              <a:avLst/>
              <a:gdLst>
                <a:gd name="connsiteX0" fmla="*/ 0 w 495"/>
                <a:gd name="connsiteY0" fmla="*/ 0 h 3799"/>
                <a:gd name="connsiteX1" fmla="*/ 495 w 495"/>
                <a:gd name="connsiteY1" fmla="*/ 0 h 3799"/>
                <a:gd name="connsiteX2" fmla="*/ 495 w 495"/>
                <a:gd name="connsiteY2" fmla="*/ 3799 h 3799"/>
                <a:gd name="connsiteX3" fmla="*/ 0 w 495"/>
                <a:gd name="connsiteY3" fmla="*/ 3799 h 3799"/>
                <a:gd name="connsiteX4" fmla="*/ 282 w 495"/>
                <a:gd name="connsiteY4" fmla="*/ 1933 h 3799"/>
                <a:gd name="connsiteX5" fmla="*/ 0 w 495"/>
                <a:gd name="connsiteY5" fmla="*/ 0 h 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" h="3799">
                  <a:moveTo>
                    <a:pt x="0" y="0"/>
                  </a:moveTo>
                  <a:lnTo>
                    <a:pt x="495" y="0"/>
                  </a:lnTo>
                  <a:lnTo>
                    <a:pt x="495" y="3799"/>
                  </a:lnTo>
                  <a:lnTo>
                    <a:pt x="0" y="3799"/>
                  </a:lnTo>
                  <a:cubicBezTo>
                    <a:pt x="103" y="3503"/>
                    <a:pt x="267" y="3141"/>
                    <a:pt x="282" y="1933"/>
                  </a:cubicBezTo>
                  <a:cubicBezTo>
                    <a:pt x="244" y="802"/>
                    <a:pt x="132" y="49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tx1">
                    <a:lumMod val="75000"/>
                    <a:lumOff val="25000"/>
                    <a:alpha val="1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 rot="16200000">
              <a:off x="6466840" y="1519555"/>
              <a:ext cx="1403985" cy="2837180"/>
            </a:xfrm>
            <a:prstGeom prst="trapezoid">
              <a:avLst>
                <a:gd name="adj" fmla="val 13465"/>
              </a:avLst>
            </a:prstGeom>
            <a:solidFill>
              <a:srgbClr val="011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12199" y="2149475"/>
            <a:ext cx="3164205" cy="2004377"/>
            <a:chOff x="8740775" y="1971675"/>
            <a:chExt cx="3164205" cy="2004377"/>
          </a:xfrm>
        </p:grpSpPr>
        <p:sp>
          <p:nvSpPr>
            <p:cNvPr id="15" name="任意多边形 22"/>
            <p:cNvSpPr/>
            <p:nvPr/>
          </p:nvSpPr>
          <p:spPr>
            <a:xfrm rot="5580000" flipH="1">
              <a:off x="10164445" y="2244725"/>
              <a:ext cx="314325" cy="3148330"/>
            </a:xfrm>
            <a:custGeom>
              <a:avLst/>
              <a:gdLst>
                <a:gd name="connsiteX0" fmla="*/ 0 w 495"/>
                <a:gd name="connsiteY0" fmla="*/ 0 h 3799"/>
                <a:gd name="connsiteX1" fmla="*/ 495 w 495"/>
                <a:gd name="connsiteY1" fmla="*/ 0 h 3799"/>
                <a:gd name="connsiteX2" fmla="*/ 495 w 495"/>
                <a:gd name="connsiteY2" fmla="*/ 3799 h 3799"/>
                <a:gd name="connsiteX3" fmla="*/ 0 w 495"/>
                <a:gd name="connsiteY3" fmla="*/ 3799 h 3799"/>
                <a:gd name="connsiteX4" fmla="*/ 282 w 495"/>
                <a:gd name="connsiteY4" fmla="*/ 1933 h 3799"/>
                <a:gd name="connsiteX5" fmla="*/ 0 w 495"/>
                <a:gd name="connsiteY5" fmla="*/ 0 h 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" h="3799">
                  <a:moveTo>
                    <a:pt x="0" y="0"/>
                  </a:moveTo>
                  <a:lnTo>
                    <a:pt x="495" y="0"/>
                  </a:lnTo>
                  <a:lnTo>
                    <a:pt x="495" y="3799"/>
                  </a:lnTo>
                  <a:lnTo>
                    <a:pt x="0" y="3799"/>
                  </a:lnTo>
                  <a:cubicBezTo>
                    <a:pt x="103" y="3503"/>
                    <a:pt x="267" y="3141"/>
                    <a:pt x="282" y="1933"/>
                  </a:cubicBezTo>
                  <a:cubicBezTo>
                    <a:pt x="244" y="802"/>
                    <a:pt x="132" y="49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tx1">
                    <a:lumMod val="75000"/>
                    <a:lumOff val="25000"/>
                    <a:alpha val="1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梯形 15"/>
            <p:cNvSpPr/>
            <p:nvPr/>
          </p:nvSpPr>
          <p:spPr>
            <a:xfrm rot="16200000">
              <a:off x="9368790" y="1343660"/>
              <a:ext cx="1908175" cy="3164205"/>
            </a:xfrm>
            <a:prstGeom prst="trapezoid">
              <a:avLst>
                <a:gd name="adj" fmla="val 13465"/>
              </a:avLst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 flipH="1">
            <a:off x="692784" y="292925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454024" y="3736340"/>
            <a:ext cx="222250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626744" y="1425575"/>
            <a:ext cx="93916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3371214" y="292989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6268084" y="292989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9422129" y="292989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喇叭"/>
          <p:cNvSpPr>
            <a:spLocks noEditPoints="1"/>
          </p:cNvSpPr>
          <p:nvPr/>
        </p:nvSpPr>
        <p:spPr>
          <a:xfrm>
            <a:off x="1691639" y="1510030"/>
            <a:ext cx="669925" cy="784225"/>
          </a:xfrm>
          <a:custGeom>
            <a:avLst/>
            <a:gdLst/>
            <a:ahLst/>
            <a:cxnLst>
              <a:cxn ang="0">
                <a:pos x="313077" y="111159"/>
              </a:cxn>
              <a:cxn ang="0">
                <a:pos x="293510" y="137315"/>
              </a:cxn>
              <a:cxn ang="0">
                <a:pos x="293510" y="202702"/>
              </a:cxn>
              <a:cxn ang="0">
                <a:pos x="273942" y="228858"/>
              </a:cxn>
              <a:cxn ang="0">
                <a:pos x="130449" y="156931"/>
              </a:cxn>
              <a:cxn ang="0">
                <a:pos x="117404" y="202702"/>
              </a:cxn>
              <a:cxn ang="0">
                <a:pos x="136971" y="255013"/>
              </a:cxn>
              <a:cxn ang="0">
                <a:pos x="65224" y="261551"/>
              </a:cxn>
              <a:cxn ang="0">
                <a:pos x="52180" y="156931"/>
              </a:cxn>
              <a:cxn ang="0">
                <a:pos x="32612" y="156931"/>
              </a:cxn>
              <a:cxn ang="0">
                <a:pos x="0" y="130776"/>
              </a:cxn>
              <a:cxn ang="0">
                <a:pos x="0" y="98082"/>
              </a:cxn>
              <a:cxn ang="0">
                <a:pos x="32612" y="71927"/>
              </a:cxn>
              <a:cxn ang="0">
                <a:pos x="110881" y="71927"/>
              </a:cxn>
              <a:cxn ang="0">
                <a:pos x="273942" y="0"/>
              </a:cxn>
              <a:cxn ang="0">
                <a:pos x="293510" y="26155"/>
              </a:cxn>
              <a:cxn ang="0">
                <a:pos x="293510" y="91543"/>
              </a:cxn>
              <a:cxn ang="0">
                <a:pos x="313077" y="111159"/>
              </a:cxn>
              <a:cxn ang="0">
                <a:pos x="273942" y="32694"/>
              </a:cxn>
              <a:cxn ang="0">
                <a:pos x="136971" y="91543"/>
              </a:cxn>
              <a:cxn ang="0">
                <a:pos x="136971" y="137315"/>
              </a:cxn>
              <a:cxn ang="0">
                <a:pos x="273942" y="196164"/>
              </a:cxn>
              <a:cxn ang="0">
                <a:pos x="273942" y="32694"/>
              </a:cxn>
            </a:cxnLst>
            <a:rect l="0" t="0" r="0" b="0"/>
            <a:pathLst>
              <a:path w="48" h="42">
                <a:moveTo>
                  <a:pt x="48" y="17"/>
                </a:moveTo>
                <a:cubicBezTo>
                  <a:pt x="48" y="19"/>
                  <a:pt x="47" y="21"/>
                  <a:pt x="45" y="2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3"/>
                  <a:pt x="43" y="35"/>
                  <a:pt x="42" y="35"/>
                </a:cubicBezTo>
                <a:cubicBezTo>
                  <a:pt x="37" y="31"/>
                  <a:pt x="29" y="25"/>
                  <a:pt x="20" y="24"/>
                </a:cubicBezTo>
                <a:cubicBezTo>
                  <a:pt x="17" y="25"/>
                  <a:pt x="15" y="29"/>
                  <a:pt x="18" y="31"/>
                </a:cubicBezTo>
                <a:cubicBezTo>
                  <a:pt x="16" y="34"/>
                  <a:pt x="18" y="37"/>
                  <a:pt x="21" y="39"/>
                </a:cubicBezTo>
                <a:cubicBezTo>
                  <a:pt x="19" y="42"/>
                  <a:pt x="12" y="42"/>
                  <a:pt x="10" y="40"/>
                </a:cubicBezTo>
                <a:cubicBezTo>
                  <a:pt x="8" y="35"/>
                  <a:pt x="6" y="30"/>
                  <a:pt x="8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" y="24"/>
                  <a:pt x="0" y="22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5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28" y="11"/>
                  <a:pt x="36" y="5"/>
                  <a:pt x="42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14"/>
                  <a:pt x="45" y="14"/>
                  <a:pt x="45" y="14"/>
                </a:cubicBezTo>
                <a:cubicBezTo>
                  <a:pt x="47" y="14"/>
                  <a:pt x="48" y="16"/>
                  <a:pt x="48" y="17"/>
                </a:cubicBezTo>
                <a:close/>
                <a:moveTo>
                  <a:pt x="42" y="5"/>
                </a:moveTo>
                <a:cubicBezTo>
                  <a:pt x="35" y="10"/>
                  <a:pt x="28" y="13"/>
                  <a:pt x="21" y="14"/>
                </a:cubicBezTo>
                <a:cubicBezTo>
                  <a:pt x="21" y="21"/>
                  <a:pt x="21" y="21"/>
                  <a:pt x="21" y="21"/>
                </a:cubicBezTo>
                <a:cubicBezTo>
                  <a:pt x="28" y="22"/>
                  <a:pt x="35" y="25"/>
                  <a:pt x="42" y="30"/>
                </a:cubicBezTo>
                <a:lnTo>
                  <a:pt x="42" y="5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标注 7"/>
          <p:cNvSpPr/>
          <p:nvPr/>
        </p:nvSpPr>
        <p:spPr>
          <a:xfrm>
            <a:off x="3163569" y="1303020"/>
            <a:ext cx="2035175" cy="953135"/>
          </a:xfrm>
          <a:prstGeom prst="wedgeRectCallout">
            <a:avLst>
              <a:gd name="adj1" fmla="val -42324"/>
              <a:gd name="adj2" fmla="val 90506"/>
            </a:avLst>
          </a:prstGeom>
          <a:noFill/>
          <a:ln>
            <a:solidFill>
              <a:srgbClr val="07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3242944" y="1313180"/>
            <a:ext cx="93916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链条"/>
          <p:cNvSpPr>
            <a:spLocks noEditPoints="1"/>
          </p:cNvSpPr>
          <p:nvPr/>
        </p:nvSpPr>
        <p:spPr>
          <a:xfrm>
            <a:off x="4307839" y="1376680"/>
            <a:ext cx="726440" cy="805815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标注 9"/>
          <p:cNvSpPr/>
          <p:nvPr/>
        </p:nvSpPr>
        <p:spPr>
          <a:xfrm>
            <a:off x="6078854" y="1145540"/>
            <a:ext cx="2035175" cy="953135"/>
          </a:xfrm>
          <a:prstGeom prst="wedgeRectCallout">
            <a:avLst>
              <a:gd name="adj1" fmla="val -42324"/>
              <a:gd name="adj2" fmla="val 90506"/>
            </a:avLst>
          </a:prstGeom>
          <a:noFill/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6158229" y="1155700"/>
            <a:ext cx="93916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标注 11"/>
          <p:cNvSpPr/>
          <p:nvPr/>
        </p:nvSpPr>
        <p:spPr>
          <a:xfrm>
            <a:off x="9277349" y="869315"/>
            <a:ext cx="2035175" cy="953135"/>
          </a:xfrm>
          <a:prstGeom prst="wedgeRectCallout">
            <a:avLst>
              <a:gd name="adj1" fmla="val -42324"/>
              <a:gd name="adj2" fmla="val 90506"/>
            </a:avLst>
          </a:prstGeom>
          <a:noFill/>
          <a:ln>
            <a:solidFill>
              <a:srgbClr val="07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9356724" y="879475"/>
            <a:ext cx="93916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STEP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日历"/>
          <p:cNvSpPr>
            <a:spLocks noEditPoints="1"/>
          </p:cNvSpPr>
          <p:nvPr/>
        </p:nvSpPr>
        <p:spPr>
          <a:xfrm>
            <a:off x="7262494" y="1238250"/>
            <a:ext cx="535305" cy="767080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微信"/>
          <p:cNvSpPr>
            <a:spLocks noEditPoints="1"/>
          </p:cNvSpPr>
          <p:nvPr/>
        </p:nvSpPr>
        <p:spPr>
          <a:xfrm>
            <a:off x="10398124" y="978535"/>
            <a:ext cx="696595" cy="734060"/>
          </a:xfrm>
          <a:custGeom>
            <a:avLst/>
            <a:gdLst/>
            <a:ahLst/>
            <a:cxnLst>
              <a:cxn ang="0">
                <a:pos x="247853" y="91062"/>
              </a:cxn>
              <a:cxn ang="0">
                <a:pos x="123926" y="182123"/>
              </a:cxn>
              <a:cxn ang="0">
                <a:pos x="91314" y="175619"/>
              </a:cxn>
              <a:cxn ang="0">
                <a:pos x="45657" y="201636"/>
              </a:cxn>
              <a:cxn ang="0">
                <a:pos x="26090" y="201636"/>
              </a:cxn>
              <a:cxn ang="0">
                <a:pos x="26090" y="201636"/>
              </a:cxn>
              <a:cxn ang="0">
                <a:pos x="19567" y="195132"/>
              </a:cxn>
              <a:cxn ang="0">
                <a:pos x="26090" y="188627"/>
              </a:cxn>
              <a:cxn ang="0">
                <a:pos x="45657" y="162610"/>
              </a:cxn>
              <a:cxn ang="0">
                <a:pos x="0" y="91062"/>
              </a:cxn>
              <a:cxn ang="0">
                <a:pos x="123926" y="0"/>
              </a:cxn>
              <a:cxn ang="0">
                <a:pos x="247853" y="91062"/>
              </a:cxn>
              <a:cxn ang="0">
                <a:pos x="19567" y="91062"/>
              </a:cxn>
              <a:cxn ang="0">
                <a:pos x="58702" y="143097"/>
              </a:cxn>
              <a:cxn ang="0">
                <a:pos x="71747" y="149601"/>
              </a:cxn>
              <a:cxn ang="0">
                <a:pos x="71747" y="169114"/>
              </a:cxn>
              <a:cxn ang="0">
                <a:pos x="78269" y="156105"/>
              </a:cxn>
              <a:cxn ang="0">
                <a:pos x="84792" y="156105"/>
              </a:cxn>
              <a:cxn ang="0">
                <a:pos x="97837" y="156105"/>
              </a:cxn>
              <a:cxn ang="0">
                <a:pos x="123926" y="156105"/>
              </a:cxn>
              <a:cxn ang="0">
                <a:pos x="221763" y="91062"/>
              </a:cxn>
              <a:cxn ang="0">
                <a:pos x="123926" y="26018"/>
              </a:cxn>
              <a:cxn ang="0">
                <a:pos x="19567" y="91062"/>
              </a:cxn>
              <a:cxn ang="0">
                <a:pos x="286987" y="234158"/>
              </a:cxn>
              <a:cxn ang="0">
                <a:pos x="293510" y="240663"/>
              </a:cxn>
              <a:cxn ang="0">
                <a:pos x="286987" y="247167"/>
              </a:cxn>
              <a:cxn ang="0">
                <a:pos x="267420" y="247167"/>
              </a:cxn>
              <a:cxn ang="0">
                <a:pos x="221763" y="221149"/>
              </a:cxn>
              <a:cxn ang="0">
                <a:pos x="189151" y="227654"/>
              </a:cxn>
              <a:cxn ang="0">
                <a:pos x="110881" y="201636"/>
              </a:cxn>
              <a:cxn ang="0">
                <a:pos x="123926" y="201636"/>
              </a:cxn>
              <a:cxn ang="0">
                <a:pos x="221763" y="175619"/>
              </a:cxn>
              <a:cxn ang="0">
                <a:pos x="267420" y="91062"/>
              </a:cxn>
              <a:cxn ang="0">
                <a:pos x="267420" y="65044"/>
              </a:cxn>
              <a:cxn ang="0">
                <a:pos x="313077" y="136592"/>
              </a:cxn>
              <a:cxn ang="0">
                <a:pos x="267420" y="208141"/>
              </a:cxn>
              <a:cxn ang="0">
                <a:pos x="286987" y="234158"/>
              </a:cxn>
            </a:cxnLst>
            <a:rect l="0" t="0" r="0" b="0"/>
            <a:pathLst>
              <a:path w="48" h="38">
                <a:moveTo>
                  <a:pt x="38" y="14"/>
                </a:moveTo>
                <a:cubicBezTo>
                  <a:pt x="38" y="22"/>
                  <a:pt x="29" y="28"/>
                  <a:pt x="19" y="28"/>
                </a:cubicBezTo>
                <a:cubicBezTo>
                  <a:pt x="17" y="28"/>
                  <a:pt x="16" y="28"/>
                  <a:pt x="14" y="27"/>
                </a:cubicBezTo>
                <a:cubicBezTo>
                  <a:pt x="12" y="29"/>
                  <a:pt x="9" y="30"/>
                  <a:pt x="7" y="31"/>
                </a:cubicBezTo>
                <a:cubicBezTo>
                  <a:pt x="6" y="31"/>
                  <a:pt x="5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3" y="30"/>
                </a:cubicBezTo>
                <a:cubicBezTo>
                  <a:pt x="3" y="30"/>
                  <a:pt x="4" y="30"/>
                  <a:pt x="4" y="29"/>
                </a:cubicBezTo>
                <a:cubicBezTo>
                  <a:pt x="5" y="28"/>
                  <a:pt x="6" y="27"/>
                  <a:pt x="7" y="25"/>
                </a:cubicBezTo>
                <a:cubicBezTo>
                  <a:pt x="3" y="22"/>
                  <a:pt x="0" y="18"/>
                  <a:pt x="0" y="14"/>
                </a:cubicBezTo>
                <a:cubicBezTo>
                  <a:pt x="0" y="6"/>
                  <a:pt x="8" y="0"/>
                  <a:pt x="19" y="0"/>
                </a:cubicBezTo>
                <a:cubicBezTo>
                  <a:pt x="29" y="0"/>
                  <a:pt x="38" y="6"/>
                  <a:pt x="38" y="14"/>
                </a:cubicBezTo>
                <a:close/>
                <a:moveTo>
                  <a:pt x="3" y="14"/>
                </a:moveTo>
                <a:cubicBezTo>
                  <a:pt x="3" y="17"/>
                  <a:pt x="5" y="20"/>
                  <a:pt x="9" y="22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2" y="25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7" y="24"/>
                  <a:pt x="19" y="24"/>
                </a:cubicBezTo>
                <a:cubicBezTo>
                  <a:pt x="27" y="24"/>
                  <a:pt x="34" y="20"/>
                  <a:pt x="34" y="14"/>
                </a:cubicBezTo>
                <a:cubicBezTo>
                  <a:pt x="34" y="8"/>
                  <a:pt x="27" y="4"/>
                  <a:pt x="19" y="4"/>
                </a:cubicBezTo>
                <a:cubicBezTo>
                  <a:pt x="11" y="4"/>
                  <a:pt x="3" y="8"/>
                  <a:pt x="3" y="14"/>
                </a:cubicBezTo>
                <a:close/>
                <a:moveTo>
                  <a:pt x="44" y="36"/>
                </a:moveTo>
                <a:cubicBezTo>
                  <a:pt x="44" y="36"/>
                  <a:pt x="45" y="37"/>
                  <a:pt x="45" y="37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8"/>
                  <a:pt x="42" y="38"/>
                  <a:pt x="41" y="38"/>
                </a:cubicBezTo>
                <a:cubicBezTo>
                  <a:pt x="39" y="37"/>
                  <a:pt x="36" y="36"/>
                  <a:pt x="34" y="34"/>
                </a:cubicBezTo>
                <a:cubicBezTo>
                  <a:pt x="32" y="34"/>
                  <a:pt x="31" y="35"/>
                  <a:pt x="29" y="35"/>
                </a:cubicBezTo>
                <a:cubicBezTo>
                  <a:pt x="24" y="35"/>
                  <a:pt x="20" y="33"/>
                  <a:pt x="17" y="31"/>
                </a:cubicBezTo>
                <a:cubicBezTo>
                  <a:pt x="17" y="31"/>
                  <a:pt x="18" y="31"/>
                  <a:pt x="19" y="31"/>
                </a:cubicBezTo>
                <a:cubicBezTo>
                  <a:pt x="25" y="31"/>
                  <a:pt x="30" y="30"/>
                  <a:pt x="34" y="27"/>
                </a:cubicBezTo>
                <a:cubicBezTo>
                  <a:pt x="39" y="23"/>
                  <a:pt x="41" y="19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5" y="12"/>
                  <a:pt x="48" y="16"/>
                  <a:pt x="48" y="21"/>
                </a:cubicBezTo>
                <a:cubicBezTo>
                  <a:pt x="48" y="25"/>
                  <a:pt x="45" y="29"/>
                  <a:pt x="41" y="32"/>
                </a:cubicBezTo>
                <a:cubicBezTo>
                  <a:pt x="42" y="34"/>
                  <a:pt x="43" y="35"/>
                  <a:pt x="44" y="36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3070224" y="3960495"/>
            <a:ext cx="222250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5984874" y="4164330"/>
            <a:ext cx="222250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9183369" y="4399915"/>
            <a:ext cx="222250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0275" y="2901945"/>
            <a:ext cx="10331450" cy="1254760"/>
            <a:chOff x="930275" y="2987673"/>
            <a:chExt cx="10331450" cy="125476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606380" y="3590288"/>
              <a:ext cx="8964000" cy="0"/>
            </a:xfrm>
            <a:prstGeom prst="line">
              <a:avLst/>
            </a:prstGeom>
            <a:ln w="44450">
              <a:solidFill>
                <a:srgbClr val="011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930275" y="2987673"/>
              <a:ext cx="10331450" cy="1254760"/>
              <a:chOff x="930275" y="2987673"/>
              <a:chExt cx="10331450" cy="1254760"/>
            </a:xfrm>
            <a:solidFill>
              <a:srgbClr val="EBEAF0"/>
            </a:solidFill>
          </p:grpSpPr>
          <p:sp>
            <p:nvSpPr>
              <p:cNvPr id="7" name="圆角矩形 7"/>
              <p:cNvSpPr/>
              <p:nvPr/>
            </p:nvSpPr>
            <p:spPr>
              <a:xfrm>
                <a:off x="1247140" y="3036568"/>
                <a:ext cx="359410" cy="1205865"/>
              </a:xfrm>
              <a:prstGeom prst="roundRect">
                <a:avLst>
                  <a:gd name="adj" fmla="val 50000"/>
                </a:avLst>
              </a:prstGeom>
              <a:solidFill>
                <a:srgbClr val="011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圆角矩形 8"/>
              <p:cNvSpPr/>
              <p:nvPr/>
            </p:nvSpPr>
            <p:spPr>
              <a:xfrm>
                <a:off x="930275" y="3215003"/>
                <a:ext cx="273050" cy="916940"/>
              </a:xfrm>
              <a:prstGeom prst="roundRect">
                <a:avLst>
                  <a:gd name="adj" fmla="val 50000"/>
                </a:avLst>
              </a:prstGeom>
              <a:solidFill>
                <a:srgbClr val="011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圆角矩形 9"/>
              <p:cNvSpPr/>
              <p:nvPr/>
            </p:nvSpPr>
            <p:spPr>
              <a:xfrm flipH="1">
                <a:off x="10570845" y="2987673"/>
                <a:ext cx="359410" cy="1205865"/>
              </a:xfrm>
              <a:prstGeom prst="roundRect">
                <a:avLst>
                  <a:gd name="adj" fmla="val 50000"/>
                </a:avLst>
              </a:prstGeom>
              <a:solidFill>
                <a:srgbClr val="011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圆角矩形 10"/>
              <p:cNvSpPr/>
              <p:nvPr/>
            </p:nvSpPr>
            <p:spPr>
              <a:xfrm flipH="1">
                <a:off x="10988675" y="3131818"/>
                <a:ext cx="273050" cy="916940"/>
              </a:xfrm>
              <a:prstGeom prst="roundRect">
                <a:avLst>
                  <a:gd name="adj" fmla="val 50000"/>
                </a:avLst>
              </a:prstGeom>
              <a:solidFill>
                <a:srgbClr val="0113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150110" y="2677790"/>
            <a:ext cx="7784465" cy="1641475"/>
            <a:chOff x="2150110" y="2763518"/>
            <a:chExt cx="7784465" cy="1641475"/>
          </a:xfrm>
          <a:solidFill>
            <a:srgbClr val="BFBCCE"/>
          </a:solidFill>
        </p:grpSpPr>
        <p:sp>
          <p:nvSpPr>
            <p:cNvPr id="12" name="菱形 11"/>
            <p:cNvSpPr/>
            <p:nvPr/>
          </p:nvSpPr>
          <p:spPr>
            <a:xfrm>
              <a:off x="2150110" y="2763518"/>
              <a:ext cx="1641475" cy="1641475"/>
            </a:xfrm>
            <a:prstGeom prst="diamond">
              <a:avLst/>
            </a:prstGeom>
            <a:solidFill>
              <a:srgbClr val="073B48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4057650" y="3036568"/>
              <a:ext cx="1095375" cy="1095375"/>
            </a:xfrm>
            <a:prstGeom prst="diamond">
              <a:avLst/>
            </a:prstGeom>
            <a:solidFill>
              <a:srgbClr val="073B48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5419090" y="2763518"/>
              <a:ext cx="1641475" cy="1641475"/>
            </a:xfrm>
            <a:prstGeom prst="diamond">
              <a:avLst/>
            </a:prstGeom>
            <a:solidFill>
              <a:srgbClr val="073B48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7326630" y="2922903"/>
              <a:ext cx="1322705" cy="1322705"/>
            </a:xfrm>
            <a:prstGeom prst="diamond">
              <a:avLst/>
            </a:prstGeom>
            <a:solidFill>
              <a:srgbClr val="073B48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8915400" y="3074668"/>
              <a:ext cx="1019175" cy="1019175"/>
            </a:xfrm>
            <a:prstGeom prst="diamond">
              <a:avLst/>
            </a:prstGeom>
            <a:solidFill>
              <a:srgbClr val="073B48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64055" y="4297040"/>
            <a:ext cx="2013585" cy="2015490"/>
            <a:chOff x="1654" y="6220"/>
            <a:chExt cx="3171" cy="3174"/>
          </a:xfrm>
        </p:grpSpPr>
        <p:sp>
          <p:nvSpPr>
            <p:cNvPr id="18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2018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日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99180" y="959480"/>
            <a:ext cx="2013585" cy="2015490"/>
            <a:chOff x="1654" y="6220"/>
            <a:chExt cx="3171" cy="3174"/>
          </a:xfrm>
        </p:grpSpPr>
        <p:sp>
          <p:nvSpPr>
            <p:cNvPr id="21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2018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日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33670" y="4253225"/>
            <a:ext cx="2013585" cy="2015490"/>
            <a:chOff x="1654" y="6220"/>
            <a:chExt cx="3171" cy="3174"/>
          </a:xfrm>
        </p:grpSpPr>
        <p:sp>
          <p:nvSpPr>
            <p:cNvPr id="24" name="文本框 23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2018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日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1190" y="894710"/>
            <a:ext cx="2013585" cy="2015490"/>
            <a:chOff x="1654" y="6220"/>
            <a:chExt cx="3171" cy="3174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2018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日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8195" y="4297040"/>
            <a:ext cx="2013585" cy="2015490"/>
            <a:chOff x="1654" y="6220"/>
            <a:chExt cx="3171" cy="3174"/>
          </a:xfrm>
        </p:grpSpPr>
        <p:sp>
          <p:nvSpPr>
            <p:cNvPr id="30" name="文本框 20"/>
            <p:cNvSpPr txBox="1"/>
            <p:nvPr/>
          </p:nvSpPr>
          <p:spPr>
            <a:xfrm flipH="1">
              <a:off x="1654" y="6220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2018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日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文本框 22"/>
            <p:cNvSpPr txBox="1"/>
            <p:nvPr/>
          </p:nvSpPr>
          <p:spPr>
            <a:xfrm flipH="1">
              <a:off x="1654" y="6809"/>
              <a:ext cx="3171" cy="258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20"/>
          <p:cNvSpPr txBox="1"/>
          <p:nvPr/>
        </p:nvSpPr>
        <p:spPr>
          <a:xfrm flipH="1">
            <a:off x="2336165" y="312927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3949700" y="312927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B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文本框 21"/>
          <p:cNvSpPr txBox="1"/>
          <p:nvPr/>
        </p:nvSpPr>
        <p:spPr>
          <a:xfrm flipH="1">
            <a:off x="5563235" y="312927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7337425" y="312927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D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23"/>
          <p:cNvSpPr txBox="1"/>
          <p:nvPr/>
        </p:nvSpPr>
        <p:spPr>
          <a:xfrm flipH="1">
            <a:off x="8790305" y="3129275"/>
            <a:ext cx="126873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E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4765" y="3207950"/>
            <a:ext cx="2186940" cy="1258004"/>
            <a:chOff x="1142" y="6476"/>
            <a:chExt cx="3922" cy="2256"/>
          </a:xfrm>
        </p:grpSpPr>
        <p:sp>
          <p:nvSpPr>
            <p:cNvPr id="4" name="文本框 20"/>
            <p:cNvSpPr txBox="1"/>
            <p:nvPr/>
          </p:nvSpPr>
          <p:spPr>
            <a:xfrm flipH="1">
              <a:off x="1142" y="6476"/>
              <a:ext cx="2930" cy="71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文本框 22"/>
            <p:cNvSpPr txBox="1"/>
            <p:nvPr/>
          </p:nvSpPr>
          <p:spPr>
            <a:xfrm flipH="1">
              <a:off x="1142" y="7179"/>
              <a:ext cx="3922" cy="155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94765" y="4550836"/>
            <a:ext cx="2186940" cy="1252427"/>
            <a:chOff x="1142" y="6486"/>
            <a:chExt cx="3922" cy="2246"/>
          </a:xfrm>
        </p:grpSpPr>
        <p:sp>
          <p:nvSpPr>
            <p:cNvPr id="8" name="文本框 20"/>
            <p:cNvSpPr txBox="1"/>
            <p:nvPr/>
          </p:nvSpPr>
          <p:spPr>
            <a:xfrm flipH="1">
              <a:off x="1142" y="6486"/>
              <a:ext cx="2930" cy="7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文本框 22"/>
            <p:cNvSpPr txBox="1"/>
            <p:nvPr/>
          </p:nvSpPr>
          <p:spPr>
            <a:xfrm flipH="1">
              <a:off x="1142" y="7179"/>
              <a:ext cx="3922" cy="155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8195" y="3213524"/>
            <a:ext cx="2186940" cy="1252427"/>
            <a:chOff x="1142" y="6486"/>
            <a:chExt cx="3922" cy="2246"/>
          </a:xfrm>
        </p:grpSpPr>
        <p:sp>
          <p:nvSpPr>
            <p:cNvPr id="11" name="文本框 20"/>
            <p:cNvSpPr txBox="1"/>
            <p:nvPr/>
          </p:nvSpPr>
          <p:spPr>
            <a:xfrm flipH="1">
              <a:off x="1142" y="6486"/>
              <a:ext cx="2930" cy="7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文本框 22"/>
            <p:cNvSpPr txBox="1"/>
            <p:nvPr/>
          </p:nvSpPr>
          <p:spPr>
            <a:xfrm flipH="1">
              <a:off x="1142" y="7179"/>
              <a:ext cx="3922" cy="155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08195" y="4550836"/>
            <a:ext cx="2186940" cy="1252427"/>
            <a:chOff x="1142" y="6486"/>
            <a:chExt cx="3922" cy="2246"/>
          </a:xfrm>
        </p:grpSpPr>
        <p:sp>
          <p:nvSpPr>
            <p:cNvPr id="14" name="文本框 20"/>
            <p:cNvSpPr txBox="1"/>
            <p:nvPr/>
          </p:nvSpPr>
          <p:spPr>
            <a:xfrm flipH="1">
              <a:off x="1142" y="6486"/>
              <a:ext cx="2930" cy="7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文本框 22"/>
            <p:cNvSpPr txBox="1"/>
            <p:nvPr/>
          </p:nvSpPr>
          <p:spPr>
            <a:xfrm flipH="1">
              <a:off x="1142" y="7179"/>
              <a:ext cx="3922" cy="155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3721735" y="3260090"/>
            <a:ext cx="886760" cy="88612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21735" y="4596767"/>
            <a:ext cx="886760" cy="886124"/>
          </a:xfrm>
          <a:prstGeom prst="ellipse">
            <a:avLst/>
          </a:pr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耳机"/>
          <p:cNvSpPr/>
          <p:nvPr/>
        </p:nvSpPr>
        <p:spPr>
          <a:xfrm>
            <a:off x="3893820" y="3526790"/>
            <a:ext cx="526415" cy="272415"/>
          </a:xfrm>
          <a:custGeom>
            <a:avLst/>
            <a:gdLst>
              <a:gd name="connsiteX0" fmla="*/ 7294257 w 8709025"/>
              <a:gd name="connsiteY0" fmla="*/ 2608768 h 5641695"/>
              <a:gd name="connsiteX1" fmla="*/ 7365669 w 8709025"/>
              <a:gd name="connsiteY1" fmla="*/ 2634905 h 5641695"/>
              <a:gd name="connsiteX2" fmla="*/ 8297853 w 8709025"/>
              <a:gd name="connsiteY2" fmla="*/ 3895849 h 5641695"/>
              <a:gd name="connsiteX3" fmla="*/ 8305800 w 8709025"/>
              <a:gd name="connsiteY3" fmla="*/ 4053232 h 5641695"/>
              <a:gd name="connsiteX4" fmla="*/ 8297853 w 8709025"/>
              <a:gd name="connsiteY4" fmla="*/ 4210615 h 5641695"/>
              <a:gd name="connsiteX5" fmla="*/ 7365669 w 8709025"/>
              <a:gd name="connsiteY5" fmla="*/ 5471558 h 5641695"/>
              <a:gd name="connsiteX6" fmla="*/ 7294257 w 8709025"/>
              <a:gd name="connsiteY6" fmla="*/ 5497695 h 5641695"/>
              <a:gd name="connsiteX7" fmla="*/ 7393254 w 8709025"/>
              <a:gd name="connsiteY7" fmla="*/ 5482587 h 5641695"/>
              <a:gd name="connsiteX8" fmla="*/ 8550679 w 8709025"/>
              <a:gd name="connsiteY8" fmla="*/ 4202405 h 5641695"/>
              <a:gd name="connsiteX9" fmla="*/ 8558212 w 8709025"/>
              <a:gd name="connsiteY9" fmla="*/ 4053232 h 5641695"/>
              <a:gd name="connsiteX10" fmla="*/ 8550679 w 8709025"/>
              <a:gd name="connsiteY10" fmla="*/ 3904058 h 5641695"/>
              <a:gd name="connsiteX11" fmla="*/ 7393254 w 8709025"/>
              <a:gd name="connsiteY11" fmla="*/ 2623877 h 5641695"/>
              <a:gd name="connsiteX12" fmla="*/ 1414768 w 8709025"/>
              <a:gd name="connsiteY12" fmla="*/ 2608768 h 5641695"/>
              <a:gd name="connsiteX13" fmla="*/ 1315771 w 8709025"/>
              <a:gd name="connsiteY13" fmla="*/ 2623877 h 5641695"/>
              <a:gd name="connsiteX14" fmla="*/ 158346 w 8709025"/>
              <a:gd name="connsiteY14" fmla="*/ 3904058 h 5641695"/>
              <a:gd name="connsiteX15" fmla="*/ 150813 w 8709025"/>
              <a:gd name="connsiteY15" fmla="*/ 4053232 h 5641695"/>
              <a:gd name="connsiteX16" fmla="*/ 158346 w 8709025"/>
              <a:gd name="connsiteY16" fmla="*/ 4202405 h 5641695"/>
              <a:gd name="connsiteX17" fmla="*/ 1315771 w 8709025"/>
              <a:gd name="connsiteY17" fmla="*/ 5482587 h 5641695"/>
              <a:gd name="connsiteX18" fmla="*/ 1414768 w 8709025"/>
              <a:gd name="connsiteY18" fmla="*/ 5497695 h 5641695"/>
              <a:gd name="connsiteX19" fmla="*/ 1343356 w 8709025"/>
              <a:gd name="connsiteY19" fmla="*/ 5471558 h 5641695"/>
              <a:gd name="connsiteX20" fmla="*/ 411172 w 8709025"/>
              <a:gd name="connsiteY20" fmla="*/ 4210615 h 5641695"/>
              <a:gd name="connsiteX21" fmla="*/ 403225 w 8709025"/>
              <a:gd name="connsiteY21" fmla="*/ 4053232 h 5641695"/>
              <a:gd name="connsiteX22" fmla="*/ 411172 w 8709025"/>
              <a:gd name="connsiteY22" fmla="*/ 3895849 h 5641695"/>
              <a:gd name="connsiteX23" fmla="*/ 1343356 w 8709025"/>
              <a:gd name="connsiteY23" fmla="*/ 2634905 h 5641695"/>
              <a:gd name="connsiteX24" fmla="*/ 4354513 w 8709025"/>
              <a:gd name="connsiteY24" fmla="*/ 0 h 5641695"/>
              <a:gd name="connsiteX25" fmla="*/ 6995109 w 8709025"/>
              <a:gd name="connsiteY25" fmla="*/ 2382914 h 5641695"/>
              <a:gd name="connsiteX26" fmla="*/ 6999242 w 8709025"/>
              <a:gd name="connsiteY26" fmla="*/ 2464767 h 5641695"/>
              <a:gd name="connsiteX27" fmla="*/ 7120561 w 8709025"/>
              <a:gd name="connsiteY27" fmla="*/ 2464767 h 5641695"/>
              <a:gd name="connsiteX28" fmla="*/ 8709025 w 8709025"/>
              <a:gd name="connsiteY28" fmla="*/ 4053231 h 5641695"/>
              <a:gd name="connsiteX29" fmla="*/ 7120561 w 8709025"/>
              <a:gd name="connsiteY29" fmla="*/ 5641695 h 5641695"/>
              <a:gd name="connsiteX30" fmla="*/ 7008813 w 8709025"/>
              <a:gd name="connsiteY30" fmla="*/ 5641695 h 5641695"/>
              <a:gd name="connsiteX31" fmla="*/ 6945312 w 8709025"/>
              <a:gd name="connsiteY31" fmla="*/ 5641695 h 5641695"/>
              <a:gd name="connsiteX32" fmla="*/ 6453313 w 8709025"/>
              <a:gd name="connsiteY32" fmla="*/ 5641695 h 5641695"/>
              <a:gd name="connsiteX33" fmla="*/ 6453313 w 8709025"/>
              <a:gd name="connsiteY33" fmla="*/ 2833068 h 5641695"/>
              <a:gd name="connsiteX34" fmla="*/ 6452797 w 8709025"/>
              <a:gd name="connsiteY34" fmla="*/ 2833068 h 5641695"/>
              <a:gd name="connsiteX35" fmla="*/ 6452797 w 8709025"/>
              <a:gd name="connsiteY35" fmla="*/ 2745984 h 5641695"/>
              <a:gd name="connsiteX36" fmla="*/ 4354514 w 8709025"/>
              <a:gd name="connsiteY36" fmla="*/ 647700 h 5641695"/>
              <a:gd name="connsiteX37" fmla="*/ 2256231 w 8709025"/>
              <a:gd name="connsiteY37" fmla="*/ 2745984 h 5641695"/>
              <a:gd name="connsiteX38" fmla="*/ 2256231 w 8709025"/>
              <a:gd name="connsiteY38" fmla="*/ 2833068 h 5641695"/>
              <a:gd name="connsiteX39" fmla="*/ 2255713 w 8709025"/>
              <a:gd name="connsiteY39" fmla="*/ 2833068 h 5641695"/>
              <a:gd name="connsiteX40" fmla="*/ 2255713 w 8709025"/>
              <a:gd name="connsiteY40" fmla="*/ 5641695 h 5641695"/>
              <a:gd name="connsiteX41" fmla="*/ 1763713 w 8709025"/>
              <a:gd name="connsiteY41" fmla="*/ 5641695 h 5641695"/>
              <a:gd name="connsiteX42" fmla="*/ 1700213 w 8709025"/>
              <a:gd name="connsiteY42" fmla="*/ 5641695 h 5641695"/>
              <a:gd name="connsiteX43" fmla="*/ 1588464 w 8709025"/>
              <a:gd name="connsiteY43" fmla="*/ 5641695 h 5641695"/>
              <a:gd name="connsiteX44" fmla="*/ 0 w 8709025"/>
              <a:gd name="connsiteY44" fmla="*/ 4053231 h 5641695"/>
              <a:gd name="connsiteX45" fmla="*/ 1588464 w 8709025"/>
              <a:gd name="connsiteY45" fmla="*/ 2464767 h 5641695"/>
              <a:gd name="connsiteX46" fmla="*/ 1709784 w 8709025"/>
              <a:gd name="connsiteY46" fmla="*/ 2464767 h 5641695"/>
              <a:gd name="connsiteX47" fmla="*/ 1713917 w 8709025"/>
              <a:gd name="connsiteY47" fmla="*/ 2382913 h 5641695"/>
              <a:gd name="connsiteX48" fmla="*/ 4354513 w 8709025"/>
              <a:gd name="connsiteY48" fmla="*/ 0 h 56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09025" h="5641695">
                <a:moveTo>
                  <a:pt x="7294257" y="2608768"/>
                </a:moveTo>
                <a:lnTo>
                  <a:pt x="7365669" y="2634905"/>
                </a:lnTo>
                <a:cubicBezTo>
                  <a:pt x="7872105" y="2849110"/>
                  <a:pt x="8240046" y="3326637"/>
                  <a:pt x="8297853" y="3895849"/>
                </a:cubicBezTo>
                <a:lnTo>
                  <a:pt x="8305800" y="4053232"/>
                </a:lnTo>
                <a:lnTo>
                  <a:pt x="8297853" y="4210615"/>
                </a:lnTo>
                <a:cubicBezTo>
                  <a:pt x="8240046" y="4779826"/>
                  <a:pt x="7872105" y="5257354"/>
                  <a:pt x="7365669" y="5471558"/>
                </a:cubicBezTo>
                <a:lnTo>
                  <a:pt x="7294257" y="5497695"/>
                </a:lnTo>
                <a:lnTo>
                  <a:pt x="7393254" y="5482587"/>
                </a:lnTo>
                <a:cubicBezTo>
                  <a:pt x="8010606" y="5356258"/>
                  <a:pt x="8485926" y="4840019"/>
                  <a:pt x="8550679" y="4202405"/>
                </a:cubicBezTo>
                <a:lnTo>
                  <a:pt x="8558212" y="4053232"/>
                </a:lnTo>
                <a:lnTo>
                  <a:pt x="8550679" y="3904058"/>
                </a:lnTo>
                <a:cubicBezTo>
                  <a:pt x="8485926" y="3266444"/>
                  <a:pt x="8010606" y="2750205"/>
                  <a:pt x="7393254" y="2623877"/>
                </a:cubicBezTo>
                <a:close/>
                <a:moveTo>
                  <a:pt x="1414768" y="2608768"/>
                </a:moveTo>
                <a:lnTo>
                  <a:pt x="1315771" y="2623877"/>
                </a:lnTo>
                <a:cubicBezTo>
                  <a:pt x="698419" y="2750205"/>
                  <a:pt x="223099" y="3266444"/>
                  <a:pt x="158346" y="3904058"/>
                </a:cubicBezTo>
                <a:lnTo>
                  <a:pt x="150813" y="4053232"/>
                </a:lnTo>
                <a:lnTo>
                  <a:pt x="158346" y="4202405"/>
                </a:lnTo>
                <a:cubicBezTo>
                  <a:pt x="223099" y="4840019"/>
                  <a:pt x="698419" y="5356258"/>
                  <a:pt x="1315771" y="5482587"/>
                </a:cubicBezTo>
                <a:lnTo>
                  <a:pt x="1414768" y="5497695"/>
                </a:lnTo>
                <a:lnTo>
                  <a:pt x="1343356" y="5471558"/>
                </a:lnTo>
                <a:cubicBezTo>
                  <a:pt x="836920" y="5257354"/>
                  <a:pt x="468979" y="4779826"/>
                  <a:pt x="411172" y="4210615"/>
                </a:cubicBezTo>
                <a:lnTo>
                  <a:pt x="403225" y="4053232"/>
                </a:lnTo>
                <a:lnTo>
                  <a:pt x="411172" y="3895849"/>
                </a:lnTo>
                <a:cubicBezTo>
                  <a:pt x="468979" y="3326637"/>
                  <a:pt x="836920" y="2849110"/>
                  <a:pt x="1343356" y="2634905"/>
                </a:cubicBezTo>
                <a:close/>
                <a:moveTo>
                  <a:pt x="4354513" y="0"/>
                </a:moveTo>
                <a:cubicBezTo>
                  <a:pt x="5728822" y="0"/>
                  <a:pt x="6859183" y="1044467"/>
                  <a:pt x="6995109" y="2382914"/>
                </a:cubicBezTo>
                <a:lnTo>
                  <a:pt x="6999242" y="2464767"/>
                </a:lnTo>
                <a:lnTo>
                  <a:pt x="7120561" y="2464767"/>
                </a:lnTo>
                <a:cubicBezTo>
                  <a:pt x="7997845" y="2464767"/>
                  <a:pt x="8709025" y="3175947"/>
                  <a:pt x="8709025" y="4053231"/>
                </a:cubicBezTo>
                <a:cubicBezTo>
                  <a:pt x="8709025" y="4930515"/>
                  <a:pt x="7997845" y="5641695"/>
                  <a:pt x="7120561" y="5641695"/>
                </a:cubicBezTo>
                <a:lnTo>
                  <a:pt x="7008813" y="5641695"/>
                </a:lnTo>
                <a:lnTo>
                  <a:pt x="6945312" y="5641695"/>
                </a:lnTo>
                <a:lnTo>
                  <a:pt x="6453313" y="5641695"/>
                </a:lnTo>
                <a:lnTo>
                  <a:pt x="6453313" y="2833068"/>
                </a:lnTo>
                <a:lnTo>
                  <a:pt x="6452797" y="2833068"/>
                </a:lnTo>
                <a:lnTo>
                  <a:pt x="6452797" y="2745984"/>
                </a:lnTo>
                <a:cubicBezTo>
                  <a:pt x="6452797" y="1587133"/>
                  <a:pt x="5513364" y="647700"/>
                  <a:pt x="4354514" y="647700"/>
                </a:cubicBezTo>
                <a:cubicBezTo>
                  <a:pt x="3195664" y="647700"/>
                  <a:pt x="2256231" y="1587133"/>
                  <a:pt x="2256231" y="2745984"/>
                </a:cubicBezTo>
                <a:lnTo>
                  <a:pt x="2256231" y="2833068"/>
                </a:lnTo>
                <a:lnTo>
                  <a:pt x="2255713" y="2833068"/>
                </a:lnTo>
                <a:lnTo>
                  <a:pt x="2255713" y="5641695"/>
                </a:lnTo>
                <a:lnTo>
                  <a:pt x="1763713" y="5641695"/>
                </a:lnTo>
                <a:lnTo>
                  <a:pt x="1700213" y="5641695"/>
                </a:lnTo>
                <a:lnTo>
                  <a:pt x="1588464" y="5641695"/>
                </a:lnTo>
                <a:cubicBezTo>
                  <a:pt x="711180" y="5641695"/>
                  <a:pt x="0" y="4930515"/>
                  <a:pt x="0" y="4053231"/>
                </a:cubicBezTo>
                <a:cubicBezTo>
                  <a:pt x="0" y="3175947"/>
                  <a:pt x="711180" y="2464767"/>
                  <a:pt x="1588464" y="2464767"/>
                </a:cubicBezTo>
                <a:lnTo>
                  <a:pt x="1709784" y="2464767"/>
                </a:lnTo>
                <a:lnTo>
                  <a:pt x="1713917" y="2382913"/>
                </a:lnTo>
                <a:cubicBezTo>
                  <a:pt x="1849844" y="1044467"/>
                  <a:pt x="2980205" y="0"/>
                  <a:pt x="4354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9" name="摄像头"/>
          <p:cNvSpPr/>
          <p:nvPr/>
        </p:nvSpPr>
        <p:spPr bwMode="auto">
          <a:xfrm>
            <a:off x="4031615" y="4822827"/>
            <a:ext cx="304800" cy="434340"/>
          </a:xfrm>
          <a:custGeom>
            <a:avLst/>
            <a:gdLst>
              <a:gd name="T0" fmla="*/ 292545087 w 4423"/>
              <a:gd name="T1" fmla="*/ 11631393 h 6016"/>
              <a:gd name="T2" fmla="*/ 362475645 w 4423"/>
              <a:gd name="T3" fmla="*/ 50636711 h 6016"/>
              <a:gd name="T4" fmla="*/ 410965766 w 4423"/>
              <a:gd name="T5" fmla="*/ 106788296 h 6016"/>
              <a:gd name="T6" fmla="*/ 439619178 w 4423"/>
              <a:gd name="T7" fmla="*/ 182492730 h 6016"/>
              <a:gd name="T8" fmla="*/ 439619178 w 4423"/>
              <a:gd name="T9" fmla="*/ 261105012 h 6016"/>
              <a:gd name="T10" fmla="*/ 410965766 w 4423"/>
              <a:gd name="T11" fmla="*/ 336809446 h 6016"/>
              <a:gd name="T12" fmla="*/ 362475645 w 4423"/>
              <a:gd name="T13" fmla="*/ 392961031 h 6016"/>
              <a:gd name="T14" fmla="*/ 292545087 w 4423"/>
              <a:gd name="T15" fmla="*/ 431966350 h 6016"/>
              <a:gd name="T16" fmla="*/ 215802011 w 4423"/>
              <a:gd name="T17" fmla="*/ 443497680 h 6016"/>
              <a:gd name="T18" fmla="*/ 135251903 w 4423"/>
              <a:gd name="T19" fmla="*/ 426150653 h 6016"/>
              <a:gd name="T20" fmla="*/ 68627886 w 4423"/>
              <a:gd name="T21" fmla="*/ 382332487 h 6016"/>
              <a:gd name="T22" fmla="*/ 24144867 w 4423"/>
              <a:gd name="T23" fmla="*/ 322771471 h 6016"/>
              <a:gd name="T24" fmla="*/ 1001934 w 4423"/>
              <a:gd name="T25" fmla="*/ 244460012 h 6016"/>
              <a:gd name="T26" fmla="*/ 6912869 w 4423"/>
              <a:gd name="T27" fmla="*/ 166449375 h 6016"/>
              <a:gd name="T28" fmla="*/ 40776021 w 4423"/>
              <a:gd name="T29" fmla="*/ 93452346 h 6016"/>
              <a:gd name="T30" fmla="*/ 93273878 w 4423"/>
              <a:gd name="T31" fmla="*/ 40910318 h 6016"/>
              <a:gd name="T32" fmla="*/ 166109570 w 4423"/>
              <a:gd name="T33" fmla="*/ 7018988 h 6016"/>
              <a:gd name="T34" fmla="*/ 177931441 w 4423"/>
              <a:gd name="T35" fmla="*/ 239546784 h 6016"/>
              <a:gd name="T36" fmla="*/ 204881723 w 4423"/>
              <a:gd name="T37" fmla="*/ 195227035 h 6016"/>
              <a:gd name="T38" fmla="*/ 235739389 w 4423"/>
              <a:gd name="T39" fmla="*/ 166950957 h 6016"/>
              <a:gd name="T40" fmla="*/ 207286364 w 4423"/>
              <a:gd name="T41" fmla="*/ 169658046 h 6016"/>
              <a:gd name="T42" fmla="*/ 178232179 w 4423"/>
              <a:gd name="T43" fmla="*/ 192920832 h 6016"/>
              <a:gd name="T44" fmla="*/ 168113438 w 4423"/>
              <a:gd name="T45" fmla="*/ 222300137 h 6016"/>
              <a:gd name="T46" fmla="*/ 261386999 w 4423"/>
              <a:gd name="T47" fmla="*/ 468866225 h 6016"/>
              <a:gd name="T48" fmla="*/ 216403172 w 4423"/>
              <a:gd name="T49" fmla="*/ 473277871 h 6016"/>
              <a:gd name="T50" fmla="*/ 216303137 w 4423"/>
              <a:gd name="T51" fmla="*/ 120525449 h 6016"/>
              <a:gd name="T52" fmla="*/ 156992445 w 4423"/>
              <a:gd name="T53" fmla="*/ 143587792 h 6016"/>
              <a:gd name="T54" fmla="*/ 122227712 w 4423"/>
              <a:gd name="T55" fmla="*/ 201443934 h 6016"/>
              <a:gd name="T56" fmla="*/ 122227712 w 4423"/>
              <a:gd name="T57" fmla="*/ 242153809 h 6016"/>
              <a:gd name="T58" fmla="*/ 156992445 w 4423"/>
              <a:gd name="T59" fmla="*/ 300010268 h 6016"/>
              <a:gd name="T60" fmla="*/ 216303137 w 4423"/>
              <a:gd name="T61" fmla="*/ 323072294 h 6016"/>
              <a:gd name="T62" fmla="*/ 265494770 w 4423"/>
              <a:gd name="T63" fmla="*/ 313145458 h 6016"/>
              <a:gd name="T64" fmla="*/ 312782887 w 4423"/>
              <a:gd name="T65" fmla="*/ 265817798 h 6016"/>
              <a:gd name="T66" fmla="*/ 322701241 w 4423"/>
              <a:gd name="T67" fmla="*/ 216584820 h 6016"/>
              <a:gd name="T68" fmla="*/ 299658343 w 4423"/>
              <a:gd name="T69" fmla="*/ 157324944 h 6016"/>
              <a:gd name="T70" fmla="*/ 241950747 w 4423"/>
              <a:gd name="T71" fmla="*/ 122430449 h 6016"/>
              <a:gd name="T72" fmla="*/ 257880705 w 4423"/>
              <a:gd name="T73" fmla="*/ 161836970 h 6016"/>
              <a:gd name="T74" fmla="*/ 210893010 w 4423"/>
              <a:gd name="T75" fmla="*/ 152411400 h 6016"/>
              <a:gd name="T76" fmla="*/ 169616180 w 4423"/>
              <a:gd name="T77" fmla="*/ 174671654 h 6016"/>
              <a:gd name="T78" fmla="*/ 151382248 w 4423"/>
              <a:gd name="T79" fmla="*/ 221798871 h 6016"/>
              <a:gd name="T80" fmla="*/ 167411925 w 4423"/>
              <a:gd name="T81" fmla="*/ 266419443 h 6016"/>
              <a:gd name="T82" fmla="*/ 207386399 w 4423"/>
              <a:gd name="T83" fmla="*/ 290484318 h 6016"/>
              <a:gd name="T84" fmla="*/ 254874903 w 4423"/>
              <a:gd name="T85" fmla="*/ 283465330 h 6016"/>
              <a:gd name="T86" fmla="*/ 286133343 w 4423"/>
              <a:gd name="T87" fmla="*/ 249172797 h 6016"/>
              <a:gd name="T88" fmla="*/ 288537668 w 4423"/>
              <a:gd name="T89" fmla="*/ 200842288 h 6016"/>
              <a:gd name="T90" fmla="*/ 314486016 w 4423"/>
              <a:gd name="T91" fmla="*/ 119221778 h 6016"/>
              <a:gd name="T92" fmla="*/ 272307604 w 4423"/>
              <a:gd name="T93" fmla="*/ 92850701 h 6016"/>
              <a:gd name="T94" fmla="*/ 221512877 w 4423"/>
              <a:gd name="T95" fmla="*/ 83325067 h 6016"/>
              <a:gd name="T96" fmla="*/ 174024373 w 4423"/>
              <a:gd name="T97" fmla="*/ 91747789 h 6016"/>
              <a:gd name="T98" fmla="*/ 130944062 w 4423"/>
              <a:gd name="T99" fmla="*/ 117116335 h 6016"/>
              <a:gd name="T100" fmla="*/ 101489103 w 4423"/>
              <a:gd name="T101" fmla="*/ 152812602 h 6016"/>
              <a:gd name="T102" fmla="*/ 84757914 w 4423"/>
              <a:gd name="T103" fmla="*/ 200641845 h 6016"/>
              <a:gd name="T104" fmla="*/ 86060270 w 4423"/>
              <a:gd name="T105" fmla="*/ 249774442 h 6016"/>
              <a:gd name="T106" fmla="*/ 104995714 w 4423"/>
              <a:gd name="T107" fmla="*/ 296400394 h 6016"/>
              <a:gd name="T108" fmla="*/ 136153802 w 4423"/>
              <a:gd name="T109" fmla="*/ 330793307 h 6016"/>
              <a:gd name="T110" fmla="*/ 180336082 w 4423"/>
              <a:gd name="T111" fmla="*/ 354056093 h 6016"/>
              <a:gd name="T112" fmla="*/ 228726168 w 4423"/>
              <a:gd name="T113" fmla="*/ 360072232 h 6016"/>
              <a:gd name="T114" fmla="*/ 278518962 w 4423"/>
              <a:gd name="T115" fmla="*/ 348039953 h 6016"/>
              <a:gd name="T116" fmla="*/ 319294983 w 4423"/>
              <a:gd name="T117" fmla="*/ 319763560 h 6016"/>
              <a:gd name="T118" fmla="*/ 346144913 w 4423"/>
              <a:gd name="T119" fmla="*/ 281861153 h 6016"/>
              <a:gd name="T120" fmla="*/ 359469843 w 4423"/>
              <a:gd name="T121" fmla="*/ 232427733 h 6016"/>
              <a:gd name="T122" fmla="*/ 354560842 w 4423"/>
              <a:gd name="T123" fmla="*/ 183896464 h 6016"/>
              <a:gd name="T124" fmla="*/ 332419526 w 4423"/>
              <a:gd name="T125" fmla="*/ 138975386 h 6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3" h="6016">
                <a:moveTo>
                  <a:pt x="2211" y="0"/>
                </a:moveTo>
                <a:lnTo>
                  <a:pt x="2211" y="0"/>
                </a:lnTo>
                <a:lnTo>
                  <a:pt x="2268" y="1"/>
                </a:lnTo>
                <a:lnTo>
                  <a:pt x="2325" y="4"/>
                </a:lnTo>
                <a:lnTo>
                  <a:pt x="2382" y="7"/>
                </a:lnTo>
                <a:lnTo>
                  <a:pt x="2437" y="12"/>
                </a:lnTo>
                <a:lnTo>
                  <a:pt x="2492" y="18"/>
                </a:lnTo>
                <a:lnTo>
                  <a:pt x="2548" y="26"/>
                </a:lnTo>
                <a:lnTo>
                  <a:pt x="2603" y="34"/>
                </a:lnTo>
                <a:lnTo>
                  <a:pt x="2657" y="45"/>
                </a:lnTo>
                <a:lnTo>
                  <a:pt x="2710" y="57"/>
                </a:lnTo>
                <a:lnTo>
                  <a:pt x="2764" y="70"/>
                </a:lnTo>
                <a:lnTo>
                  <a:pt x="2817" y="84"/>
                </a:lnTo>
                <a:lnTo>
                  <a:pt x="2869" y="99"/>
                </a:lnTo>
                <a:lnTo>
                  <a:pt x="2920" y="116"/>
                </a:lnTo>
                <a:lnTo>
                  <a:pt x="2971" y="134"/>
                </a:lnTo>
                <a:lnTo>
                  <a:pt x="3022" y="154"/>
                </a:lnTo>
                <a:lnTo>
                  <a:pt x="3072" y="174"/>
                </a:lnTo>
                <a:lnTo>
                  <a:pt x="3121" y="195"/>
                </a:lnTo>
                <a:lnTo>
                  <a:pt x="3170" y="219"/>
                </a:lnTo>
                <a:lnTo>
                  <a:pt x="3218" y="242"/>
                </a:lnTo>
                <a:lnTo>
                  <a:pt x="3265" y="267"/>
                </a:lnTo>
                <a:lnTo>
                  <a:pt x="3312" y="293"/>
                </a:lnTo>
                <a:lnTo>
                  <a:pt x="3357" y="321"/>
                </a:lnTo>
                <a:lnTo>
                  <a:pt x="3403" y="348"/>
                </a:lnTo>
                <a:lnTo>
                  <a:pt x="3448" y="378"/>
                </a:lnTo>
                <a:lnTo>
                  <a:pt x="3492" y="408"/>
                </a:lnTo>
                <a:lnTo>
                  <a:pt x="3534" y="440"/>
                </a:lnTo>
                <a:lnTo>
                  <a:pt x="3577" y="472"/>
                </a:lnTo>
                <a:lnTo>
                  <a:pt x="3618" y="505"/>
                </a:lnTo>
                <a:lnTo>
                  <a:pt x="3659" y="540"/>
                </a:lnTo>
                <a:lnTo>
                  <a:pt x="3698" y="575"/>
                </a:lnTo>
                <a:lnTo>
                  <a:pt x="3736" y="611"/>
                </a:lnTo>
                <a:lnTo>
                  <a:pt x="3775" y="649"/>
                </a:lnTo>
                <a:lnTo>
                  <a:pt x="3812" y="686"/>
                </a:lnTo>
                <a:lnTo>
                  <a:pt x="3848" y="725"/>
                </a:lnTo>
                <a:lnTo>
                  <a:pt x="3883" y="765"/>
                </a:lnTo>
                <a:lnTo>
                  <a:pt x="3917" y="805"/>
                </a:lnTo>
                <a:lnTo>
                  <a:pt x="3951" y="846"/>
                </a:lnTo>
                <a:lnTo>
                  <a:pt x="3983" y="889"/>
                </a:lnTo>
                <a:lnTo>
                  <a:pt x="4014" y="932"/>
                </a:lnTo>
                <a:lnTo>
                  <a:pt x="4045" y="975"/>
                </a:lnTo>
                <a:lnTo>
                  <a:pt x="4074" y="1020"/>
                </a:lnTo>
                <a:lnTo>
                  <a:pt x="4102" y="1065"/>
                </a:lnTo>
                <a:lnTo>
                  <a:pt x="4130" y="1111"/>
                </a:lnTo>
                <a:lnTo>
                  <a:pt x="4156" y="1157"/>
                </a:lnTo>
                <a:lnTo>
                  <a:pt x="4181" y="1205"/>
                </a:lnTo>
                <a:lnTo>
                  <a:pt x="4205" y="1253"/>
                </a:lnTo>
                <a:lnTo>
                  <a:pt x="4227" y="1302"/>
                </a:lnTo>
                <a:lnTo>
                  <a:pt x="4249" y="1351"/>
                </a:lnTo>
                <a:lnTo>
                  <a:pt x="4270" y="1401"/>
                </a:lnTo>
                <a:lnTo>
                  <a:pt x="4289" y="1451"/>
                </a:lnTo>
                <a:lnTo>
                  <a:pt x="4307" y="1502"/>
                </a:lnTo>
                <a:lnTo>
                  <a:pt x="4323" y="1554"/>
                </a:lnTo>
                <a:lnTo>
                  <a:pt x="4339" y="1606"/>
                </a:lnTo>
                <a:lnTo>
                  <a:pt x="4353" y="1660"/>
                </a:lnTo>
                <a:lnTo>
                  <a:pt x="4366" y="1713"/>
                </a:lnTo>
                <a:lnTo>
                  <a:pt x="4378" y="1766"/>
                </a:lnTo>
                <a:lnTo>
                  <a:pt x="4388" y="1820"/>
                </a:lnTo>
                <a:lnTo>
                  <a:pt x="4397" y="1875"/>
                </a:lnTo>
                <a:lnTo>
                  <a:pt x="4405" y="1930"/>
                </a:lnTo>
                <a:lnTo>
                  <a:pt x="4411" y="1985"/>
                </a:lnTo>
                <a:lnTo>
                  <a:pt x="4416" y="2042"/>
                </a:lnTo>
                <a:lnTo>
                  <a:pt x="4420" y="2098"/>
                </a:lnTo>
                <a:lnTo>
                  <a:pt x="4422" y="2155"/>
                </a:lnTo>
                <a:lnTo>
                  <a:pt x="4423" y="2212"/>
                </a:lnTo>
                <a:lnTo>
                  <a:pt x="4422" y="2270"/>
                </a:lnTo>
                <a:lnTo>
                  <a:pt x="4420" y="2326"/>
                </a:lnTo>
                <a:lnTo>
                  <a:pt x="4416" y="2382"/>
                </a:lnTo>
                <a:lnTo>
                  <a:pt x="4411" y="2438"/>
                </a:lnTo>
                <a:lnTo>
                  <a:pt x="4405" y="2494"/>
                </a:lnTo>
                <a:lnTo>
                  <a:pt x="4397" y="2548"/>
                </a:lnTo>
                <a:lnTo>
                  <a:pt x="4388" y="2604"/>
                </a:lnTo>
                <a:lnTo>
                  <a:pt x="4378" y="2658"/>
                </a:lnTo>
                <a:lnTo>
                  <a:pt x="4366" y="2711"/>
                </a:lnTo>
                <a:lnTo>
                  <a:pt x="4353" y="2764"/>
                </a:lnTo>
                <a:lnTo>
                  <a:pt x="4339" y="2818"/>
                </a:lnTo>
                <a:lnTo>
                  <a:pt x="4323" y="2870"/>
                </a:lnTo>
                <a:lnTo>
                  <a:pt x="4307" y="2921"/>
                </a:lnTo>
                <a:lnTo>
                  <a:pt x="4289" y="2972"/>
                </a:lnTo>
                <a:lnTo>
                  <a:pt x="4270" y="3023"/>
                </a:lnTo>
                <a:lnTo>
                  <a:pt x="4249" y="3073"/>
                </a:lnTo>
                <a:lnTo>
                  <a:pt x="4227" y="3122"/>
                </a:lnTo>
                <a:lnTo>
                  <a:pt x="4205" y="3171"/>
                </a:lnTo>
                <a:lnTo>
                  <a:pt x="4181" y="3219"/>
                </a:lnTo>
                <a:lnTo>
                  <a:pt x="4156" y="3267"/>
                </a:lnTo>
                <a:lnTo>
                  <a:pt x="4130" y="3313"/>
                </a:lnTo>
                <a:lnTo>
                  <a:pt x="4102" y="3359"/>
                </a:lnTo>
                <a:lnTo>
                  <a:pt x="4074" y="3404"/>
                </a:lnTo>
                <a:lnTo>
                  <a:pt x="4045" y="3449"/>
                </a:lnTo>
                <a:lnTo>
                  <a:pt x="4014" y="3492"/>
                </a:lnTo>
                <a:lnTo>
                  <a:pt x="3983" y="3535"/>
                </a:lnTo>
                <a:lnTo>
                  <a:pt x="3951" y="3578"/>
                </a:lnTo>
                <a:lnTo>
                  <a:pt x="3917" y="3619"/>
                </a:lnTo>
                <a:lnTo>
                  <a:pt x="3883" y="3660"/>
                </a:lnTo>
                <a:lnTo>
                  <a:pt x="3848" y="3699"/>
                </a:lnTo>
                <a:lnTo>
                  <a:pt x="3812" y="3738"/>
                </a:lnTo>
                <a:lnTo>
                  <a:pt x="3775" y="3776"/>
                </a:lnTo>
                <a:lnTo>
                  <a:pt x="3736" y="3813"/>
                </a:lnTo>
                <a:lnTo>
                  <a:pt x="3698" y="3849"/>
                </a:lnTo>
                <a:lnTo>
                  <a:pt x="3659" y="3884"/>
                </a:lnTo>
                <a:lnTo>
                  <a:pt x="3618" y="3919"/>
                </a:lnTo>
                <a:lnTo>
                  <a:pt x="3577" y="3952"/>
                </a:lnTo>
                <a:lnTo>
                  <a:pt x="3534" y="3984"/>
                </a:lnTo>
                <a:lnTo>
                  <a:pt x="3492" y="4016"/>
                </a:lnTo>
                <a:lnTo>
                  <a:pt x="3448" y="4046"/>
                </a:lnTo>
                <a:lnTo>
                  <a:pt x="3403" y="4076"/>
                </a:lnTo>
                <a:lnTo>
                  <a:pt x="3357" y="4103"/>
                </a:lnTo>
                <a:lnTo>
                  <a:pt x="3312" y="4131"/>
                </a:lnTo>
                <a:lnTo>
                  <a:pt x="3265" y="4157"/>
                </a:lnTo>
                <a:lnTo>
                  <a:pt x="3218" y="4182"/>
                </a:lnTo>
                <a:lnTo>
                  <a:pt x="3170" y="4206"/>
                </a:lnTo>
                <a:lnTo>
                  <a:pt x="3121" y="4229"/>
                </a:lnTo>
                <a:lnTo>
                  <a:pt x="3072" y="4250"/>
                </a:lnTo>
                <a:lnTo>
                  <a:pt x="3022" y="4270"/>
                </a:lnTo>
                <a:lnTo>
                  <a:pt x="2971" y="4290"/>
                </a:lnTo>
                <a:lnTo>
                  <a:pt x="2920" y="4308"/>
                </a:lnTo>
                <a:lnTo>
                  <a:pt x="2869" y="4325"/>
                </a:lnTo>
                <a:lnTo>
                  <a:pt x="2817" y="4340"/>
                </a:lnTo>
                <a:lnTo>
                  <a:pt x="2764" y="4355"/>
                </a:lnTo>
                <a:lnTo>
                  <a:pt x="2710" y="4367"/>
                </a:lnTo>
                <a:lnTo>
                  <a:pt x="2657" y="4379"/>
                </a:lnTo>
                <a:lnTo>
                  <a:pt x="2603" y="4390"/>
                </a:lnTo>
                <a:lnTo>
                  <a:pt x="2548" y="4398"/>
                </a:lnTo>
                <a:lnTo>
                  <a:pt x="2492" y="4406"/>
                </a:lnTo>
                <a:lnTo>
                  <a:pt x="2437" y="4412"/>
                </a:lnTo>
                <a:lnTo>
                  <a:pt x="2382" y="4417"/>
                </a:lnTo>
                <a:lnTo>
                  <a:pt x="2325" y="4421"/>
                </a:lnTo>
                <a:lnTo>
                  <a:pt x="2268" y="4423"/>
                </a:lnTo>
                <a:lnTo>
                  <a:pt x="2211" y="4424"/>
                </a:lnTo>
                <a:lnTo>
                  <a:pt x="2154" y="4423"/>
                </a:lnTo>
                <a:lnTo>
                  <a:pt x="2097" y="4421"/>
                </a:lnTo>
                <a:lnTo>
                  <a:pt x="2041" y="4417"/>
                </a:lnTo>
                <a:lnTo>
                  <a:pt x="1985" y="4412"/>
                </a:lnTo>
                <a:lnTo>
                  <a:pt x="1929" y="4406"/>
                </a:lnTo>
                <a:lnTo>
                  <a:pt x="1874" y="4398"/>
                </a:lnTo>
                <a:lnTo>
                  <a:pt x="1820" y="4390"/>
                </a:lnTo>
                <a:lnTo>
                  <a:pt x="1765" y="4379"/>
                </a:lnTo>
                <a:lnTo>
                  <a:pt x="1711" y="4367"/>
                </a:lnTo>
                <a:lnTo>
                  <a:pt x="1658" y="4355"/>
                </a:lnTo>
                <a:lnTo>
                  <a:pt x="1606" y="4340"/>
                </a:lnTo>
                <a:lnTo>
                  <a:pt x="1554" y="4325"/>
                </a:lnTo>
                <a:lnTo>
                  <a:pt x="1501" y="4308"/>
                </a:lnTo>
                <a:lnTo>
                  <a:pt x="1450" y="4290"/>
                </a:lnTo>
                <a:lnTo>
                  <a:pt x="1400" y="4270"/>
                </a:lnTo>
                <a:lnTo>
                  <a:pt x="1350" y="4250"/>
                </a:lnTo>
                <a:lnTo>
                  <a:pt x="1301" y="4229"/>
                </a:lnTo>
                <a:lnTo>
                  <a:pt x="1252" y="4206"/>
                </a:lnTo>
                <a:lnTo>
                  <a:pt x="1204" y="4182"/>
                </a:lnTo>
                <a:lnTo>
                  <a:pt x="1157" y="4157"/>
                </a:lnTo>
                <a:lnTo>
                  <a:pt x="1110" y="4131"/>
                </a:lnTo>
                <a:lnTo>
                  <a:pt x="1064" y="4103"/>
                </a:lnTo>
                <a:lnTo>
                  <a:pt x="1019" y="4076"/>
                </a:lnTo>
                <a:lnTo>
                  <a:pt x="975" y="4046"/>
                </a:lnTo>
                <a:lnTo>
                  <a:pt x="931" y="4016"/>
                </a:lnTo>
                <a:lnTo>
                  <a:pt x="887" y="3984"/>
                </a:lnTo>
                <a:lnTo>
                  <a:pt x="846" y="3952"/>
                </a:lnTo>
                <a:lnTo>
                  <a:pt x="804" y="3919"/>
                </a:lnTo>
                <a:lnTo>
                  <a:pt x="764" y="3884"/>
                </a:lnTo>
                <a:lnTo>
                  <a:pt x="725" y="3849"/>
                </a:lnTo>
                <a:lnTo>
                  <a:pt x="685" y="3813"/>
                </a:lnTo>
                <a:lnTo>
                  <a:pt x="647" y="3776"/>
                </a:lnTo>
                <a:lnTo>
                  <a:pt x="611" y="3738"/>
                </a:lnTo>
                <a:lnTo>
                  <a:pt x="574" y="3699"/>
                </a:lnTo>
                <a:lnTo>
                  <a:pt x="538" y="3660"/>
                </a:lnTo>
                <a:lnTo>
                  <a:pt x="504" y="3619"/>
                </a:lnTo>
                <a:lnTo>
                  <a:pt x="471" y="3578"/>
                </a:lnTo>
                <a:lnTo>
                  <a:pt x="439" y="3535"/>
                </a:lnTo>
                <a:lnTo>
                  <a:pt x="407" y="3492"/>
                </a:lnTo>
                <a:lnTo>
                  <a:pt x="378" y="3449"/>
                </a:lnTo>
                <a:lnTo>
                  <a:pt x="348" y="3404"/>
                </a:lnTo>
                <a:lnTo>
                  <a:pt x="320" y="3359"/>
                </a:lnTo>
                <a:lnTo>
                  <a:pt x="292" y="3313"/>
                </a:lnTo>
                <a:lnTo>
                  <a:pt x="267" y="3267"/>
                </a:lnTo>
                <a:lnTo>
                  <a:pt x="241" y="3219"/>
                </a:lnTo>
                <a:lnTo>
                  <a:pt x="218" y="3171"/>
                </a:lnTo>
                <a:lnTo>
                  <a:pt x="195" y="3122"/>
                </a:lnTo>
                <a:lnTo>
                  <a:pt x="173" y="3073"/>
                </a:lnTo>
                <a:lnTo>
                  <a:pt x="153" y="3023"/>
                </a:lnTo>
                <a:lnTo>
                  <a:pt x="134" y="2972"/>
                </a:lnTo>
                <a:lnTo>
                  <a:pt x="116" y="2921"/>
                </a:lnTo>
                <a:lnTo>
                  <a:pt x="99" y="2870"/>
                </a:lnTo>
                <a:lnTo>
                  <a:pt x="84" y="2818"/>
                </a:lnTo>
                <a:lnTo>
                  <a:pt x="69" y="2764"/>
                </a:lnTo>
                <a:lnTo>
                  <a:pt x="56" y="2711"/>
                </a:lnTo>
                <a:lnTo>
                  <a:pt x="44" y="2658"/>
                </a:lnTo>
                <a:lnTo>
                  <a:pt x="34" y="2604"/>
                </a:lnTo>
                <a:lnTo>
                  <a:pt x="25" y="2548"/>
                </a:lnTo>
                <a:lnTo>
                  <a:pt x="17" y="2494"/>
                </a:lnTo>
                <a:lnTo>
                  <a:pt x="10" y="2438"/>
                </a:lnTo>
                <a:lnTo>
                  <a:pt x="6" y="2382"/>
                </a:lnTo>
                <a:lnTo>
                  <a:pt x="2" y="2326"/>
                </a:lnTo>
                <a:lnTo>
                  <a:pt x="0" y="2270"/>
                </a:lnTo>
                <a:lnTo>
                  <a:pt x="0" y="2212"/>
                </a:lnTo>
                <a:lnTo>
                  <a:pt x="0" y="2155"/>
                </a:lnTo>
                <a:lnTo>
                  <a:pt x="2" y="2098"/>
                </a:lnTo>
                <a:lnTo>
                  <a:pt x="6" y="2042"/>
                </a:lnTo>
                <a:lnTo>
                  <a:pt x="10" y="1985"/>
                </a:lnTo>
                <a:lnTo>
                  <a:pt x="17" y="1930"/>
                </a:lnTo>
                <a:lnTo>
                  <a:pt x="25" y="1875"/>
                </a:lnTo>
                <a:lnTo>
                  <a:pt x="34" y="1820"/>
                </a:lnTo>
                <a:lnTo>
                  <a:pt x="44" y="1766"/>
                </a:lnTo>
                <a:lnTo>
                  <a:pt x="56" y="1713"/>
                </a:lnTo>
                <a:lnTo>
                  <a:pt x="69" y="1660"/>
                </a:lnTo>
                <a:lnTo>
                  <a:pt x="84" y="1606"/>
                </a:lnTo>
                <a:lnTo>
                  <a:pt x="99" y="1554"/>
                </a:lnTo>
                <a:lnTo>
                  <a:pt x="116" y="1502"/>
                </a:lnTo>
                <a:lnTo>
                  <a:pt x="134" y="1451"/>
                </a:lnTo>
                <a:lnTo>
                  <a:pt x="153" y="1401"/>
                </a:lnTo>
                <a:lnTo>
                  <a:pt x="173" y="1351"/>
                </a:lnTo>
                <a:lnTo>
                  <a:pt x="195" y="1302"/>
                </a:lnTo>
                <a:lnTo>
                  <a:pt x="218" y="1253"/>
                </a:lnTo>
                <a:lnTo>
                  <a:pt x="241" y="1205"/>
                </a:lnTo>
                <a:lnTo>
                  <a:pt x="267" y="1157"/>
                </a:lnTo>
                <a:lnTo>
                  <a:pt x="292" y="1111"/>
                </a:lnTo>
                <a:lnTo>
                  <a:pt x="320" y="1065"/>
                </a:lnTo>
                <a:lnTo>
                  <a:pt x="348" y="1020"/>
                </a:lnTo>
                <a:lnTo>
                  <a:pt x="378" y="975"/>
                </a:lnTo>
                <a:lnTo>
                  <a:pt x="407" y="932"/>
                </a:lnTo>
                <a:lnTo>
                  <a:pt x="439" y="889"/>
                </a:lnTo>
                <a:lnTo>
                  <a:pt x="471" y="846"/>
                </a:lnTo>
                <a:lnTo>
                  <a:pt x="504" y="805"/>
                </a:lnTo>
                <a:lnTo>
                  <a:pt x="538" y="765"/>
                </a:lnTo>
                <a:lnTo>
                  <a:pt x="574" y="725"/>
                </a:lnTo>
                <a:lnTo>
                  <a:pt x="611" y="686"/>
                </a:lnTo>
                <a:lnTo>
                  <a:pt x="647" y="649"/>
                </a:lnTo>
                <a:lnTo>
                  <a:pt x="685" y="611"/>
                </a:lnTo>
                <a:lnTo>
                  <a:pt x="725" y="575"/>
                </a:lnTo>
                <a:lnTo>
                  <a:pt x="764" y="540"/>
                </a:lnTo>
                <a:lnTo>
                  <a:pt x="804" y="505"/>
                </a:lnTo>
                <a:lnTo>
                  <a:pt x="846" y="472"/>
                </a:lnTo>
                <a:lnTo>
                  <a:pt x="887" y="440"/>
                </a:lnTo>
                <a:lnTo>
                  <a:pt x="931" y="408"/>
                </a:lnTo>
                <a:lnTo>
                  <a:pt x="975" y="378"/>
                </a:lnTo>
                <a:lnTo>
                  <a:pt x="1019" y="348"/>
                </a:lnTo>
                <a:lnTo>
                  <a:pt x="1064" y="321"/>
                </a:lnTo>
                <a:lnTo>
                  <a:pt x="1110" y="293"/>
                </a:lnTo>
                <a:lnTo>
                  <a:pt x="1157" y="267"/>
                </a:lnTo>
                <a:lnTo>
                  <a:pt x="1204" y="242"/>
                </a:lnTo>
                <a:lnTo>
                  <a:pt x="1252" y="219"/>
                </a:lnTo>
                <a:lnTo>
                  <a:pt x="1301" y="195"/>
                </a:lnTo>
                <a:lnTo>
                  <a:pt x="1350" y="174"/>
                </a:lnTo>
                <a:lnTo>
                  <a:pt x="1400" y="154"/>
                </a:lnTo>
                <a:lnTo>
                  <a:pt x="1450" y="134"/>
                </a:lnTo>
                <a:lnTo>
                  <a:pt x="1501" y="116"/>
                </a:lnTo>
                <a:lnTo>
                  <a:pt x="1554" y="99"/>
                </a:lnTo>
                <a:lnTo>
                  <a:pt x="1606" y="84"/>
                </a:lnTo>
                <a:lnTo>
                  <a:pt x="1658" y="70"/>
                </a:lnTo>
                <a:lnTo>
                  <a:pt x="1711" y="57"/>
                </a:lnTo>
                <a:lnTo>
                  <a:pt x="1765" y="45"/>
                </a:lnTo>
                <a:lnTo>
                  <a:pt x="1820" y="34"/>
                </a:lnTo>
                <a:lnTo>
                  <a:pt x="1874" y="26"/>
                </a:lnTo>
                <a:lnTo>
                  <a:pt x="1929" y="18"/>
                </a:lnTo>
                <a:lnTo>
                  <a:pt x="1985" y="12"/>
                </a:lnTo>
                <a:lnTo>
                  <a:pt x="2041" y="7"/>
                </a:lnTo>
                <a:lnTo>
                  <a:pt x="2097" y="4"/>
                </a:lnTo>
                <a:lnTo>
                  <a:pt x="2154" y="1"/>
                </a:lnTo>
                <a:lnTo>
                  <a:pt x="2211" y="0"/>
                </a:lnTo>
                <a:close/>
                <a:moveTo>
                  <a:pt x="1730" y="2519"/>
                </a:moveTo>
                <a:lnTo>
                  <a:pt x="1730" y="2519"/>
                </a:lnTo>
                <a:lnTo>
                  <a:pt x="1753" y="2453"/>
                </a:lnTo>
                <a:lnTo>
                  <a:pt x="1776" y="2389"/>
                </a:lnTo>
                <a:lnTo>
                  <a:pt x="1802" y="2327"/>
                </a:lnTo>
                <a:lnTo>
                  <a:pt x="1814" y="2297"/>
                </a:lnTo>
                <a:lnTo>
                  <a:pt x="1828" y="2267"/>
                </a:lnTo>
                <a:lnTo>
                  <a:pt x="1843" y="2238"/>
                </a:lnTo>
                <a:lnTo>
                  <a:pt x="1858" y="2210"/>
                </a:lnTo>
                <a:lnTo>
                  <a:pt x="1874" y="2181"/>
                </a:lnTo>
                <a:lnTo>
                  <a:pt x="1890" y="2153"/>
                </a:lnTo>
                <a:lnTo>
                  <a:pt x="1907" y="2126"/>
                </a:lnTo>
                <a:lnTo>
                  <a:pt x="1924" y="2099"/>
                </a:lnTo>
                <a:lnTo>
                  <a:pt x="1942" y="2073"/>
                </a:lnTo>
                <a:lnTo>
                  <a:pt x="1961" y="2047"/>
                </a:lnTo>
                <a:lnTo>
                  <a:pt x="1981" y="2022"/>
                </a:lnTo>
                <a:lnTo>
                  <a:pt x="2002" y="1996"/>
                </a:lnTo>
                <a:lnTo>
                  <a:pt x="2023" y="1971"/>
                </a:lnTo>
                <a:lnTo>
                  <a:pt x="2045" y="1947"/>
                </a:lnTo>
                <a:lnTo>
                  <a:pt x="2069" y="1923"/>
                </a:lnTo>
                <a:lnTo>
                  <a:pt x="2093" y="1899"/>
                </a:lnTo>
                <a:lnTo>
                  <a:pt x="2118" y="1875"/>
                </a:lnTo>
                <a:lnTo>
                  <a:pt x="2144" y="1852"/>
                </a:lnTo>
                <a:lnTo>
                  <a:pt x="2171" y="1829"/>
                </a:lnTo>
                <a:lnTo>
                  <a:pt x="2198" y="1807"/>
                </a:lnTo>
                <a:lnTo>
                  <a:pt x="2228" y="1784"/>
                </a:lnTo>
                <a:lnTo>
                  <a:pt x="2258" y="1762"/>
                </a:lnTo>
                <a:lnTo>
                  <a:pt x="2290" y="1739"/>
                </a:lnTo>
                <a:lnTo>
                  <a:pt x="2322" y="1718"/>
                </a:lnTo>
                <a:lnTo>
                  <a:pt x="2356" y="1696"/>
                </a:lnTo>
                <a:lnTo>
                  <a:pt x="2391" y="1675"/>
                </a:lnTo>
                <a:lnTo>
                  <a:pt x="2372" y="1669"/>
                </a:lnTo>
                <a:lnTo>
                  <a:pt x="2353" y="1665"/>
                </a:lnTo>
                <a:lnTo>
                  <a:pt x="2334" y="1662"/>
                </a:lnTo>
                <a:lnTo>
                  <a:pt x="2314" y="1660"/>
                </a:lnTo>
                <a:lnTo>
                  <a:pt x="2295" y="1658"/>
                </a:lnTo>
                <a:lnTo>
                  <a:pt x="2276" y="1656"/>
                </a:lnTo>
                <a:lnTo>
                  <a:pt x="2256" y="1655"/>
                </a:lnTo>
                <a:lnTo>
                  <a:pt x="2237" y="1656"/>
                </a:lnTo>
                <a:lnTo>
                  <a:pt x="2218" y="1658"/>
                </a:lnTo>
                <a:lnTo>
                  <a:pt x="2198" y="1659"/>
                </a:lnTo>
                <a:lnTo>
                  <a:pt x="2180" y="1662"/>
                </a:lnTo>
                <a:lnTo>
                  <a:pt x="2161" y="1665"/>
                </a:lnTo>
                <a:lnTo>
                  <a:pt x="2142" y="1669"/>
                </a:lnTo>
                <a:lnTo>
                  <a:pt x="2124" y="1673"/>
                </a:lnTo>
                <a:lnTo>
                  <a:pt x="2105" y="1679"/>
                </a:lnTo>
                <a:lnTo>
                  <a:pt x="2087" y="1684"/>
                </a:lnTo>
                <a:lnTo>
                  <a:pt x="2069" y="1692"/>
                </a:lnTo>
                <a:lnTo>
                  <a:pt x="2051" y="1698"/>
                </a:lnTo>
                <a:lnTo>
                  <a:pt x="2032" y="1706"/>
                </a:lnTo>
                <a:lnTo>
                  <a:pt x="2015" y="1715"/>
                </a:lnTo>
                <a:lnTo>
                  <a:pt x="1997" y="1723"/>
                </a:lnTo>
                <a:lnTo>
                  <a:pt x="1980" y="1733"/>
                </a:lnTo>
                <a:lnTo>
                  <a:pt x="1947" y="1754"/>
                </a:lnTo>
                <a:lnTo>
                  <a:pt x="1915" y="1778"/>
                </a:lnTo>
                <a:lnTo>
                  <a:pt x="1885" y="1802"/>
                </a:lnTo>
                <a:lnTo>
                  <a:pt x="1856" y="1830"/>
                </a:lnTo>
                <a:lnTo>
                  <a:pt x="1842" y="1845"/>
                </a:lnTo>
                <a:lnTo>
                  <a:pt x="1828" y="1860"/>
                </a:lnTo>
                <a:lnTo>
                  <a:pt x="1815" y="1875"/>
                </a:lnTo>
                <a:lnTo>
                  <a:pt x="1803" y="1891"/>
                </a:lnTo>
                <a:lnTo>
                  <a:pt x="1791" y="1907"/>
                </a:lnTo>
                <a:lnTo>
                  <a:pt x="1779" y="1924"/>
                </a:lnTo>
                <a:lnTo>
                  <a:pt x="1769" y="1941"/>
                </a:lnTo>
                <a:lnTo>
                  <a:pt x="1758" y="1958"/>
                </a:lnTo>
                <a:lnTo>
                  <a:pt x="1748" y="1976"/>
                </a:lnTo>
                <a:lnTo>
                  <a:pt x="1739" y="1994"/>
                </a:lnTo>
                <a:lnTo>
                  <a:pt x="1730" y="2013"/>
                </a:lnTo>
                <a:lnTo>
                  <a:pt x="1722" y="2032"/>
                </a:lnTo>
                <a:lnTo>
                  <a:pt x="1714" y="2051"/>
                </a:lnTo>
                <a:lnTo>
                  <a:pt x="1708" y="2070"/>
                </a:lnTo>
                <a:lnTo>
                  <a:pt x="1701" y="2091"/>
                </a:lnTo>
                <a:lnTo>
                  <a:pt x="1695" y="2111"/>
                </a:lnTo>
                <a:lnTo>
                  <a:pt x="1691" y="2132"/>
                </a:lnTo>
                <a:lnTo>
                  <a:pt x="1687" y="2152"/>
                </a:lnTo>
                <a:lnTo>
                  <a:pt x="1683" y="2174"/>
                </a:lnTo>
                <a:lnTo>
                  <a:pt x="1680" y="2195"/>
                </a:lnTo>
                <a:lnTo>
                  <a:pt x="1678" y="2217"/>
                </a:lnTo>
                <a:lnTo>
                  <a:pt x="1677" y="2240"/>
                </a:lnTo>
                <a:lnTo>
                  <a:pt x="1677" y="2261"/>
                </a:lnTo>
                <a:lnTo>
                  <a:pt x="1677" y="2284"/>
                </a:lnTo>
                <a:lnTo>
                  <a:pt x="1679" y="2307"/>
                </a:lnTo>
                <a:lnTo>
                  <a:pt x="1680" y="2329"/>
                </a:lnTo>
                <a:lnTo>
                  <a:pt x="1683" y="2353"/>
                </a:lnTo>
                <a:lnTo>
                  <a:pt x="1688" y="2376"/>
                </a:lnTo>
                <a:lnTo>
                  <a:pt x="1692" y="2399"/>
                </a:lnTo>
                <a:lnTo>
                  <a:pt x="1698" y="2423"/>
                </a:lnTo>
                <a:lnTo>
                  <a:pt x="1705" y="2446"/>
                </a:lnTo>
                <a:lnTo>
                  <a:pt x="1712" y="2471"/>
                </a:lnTo>
                <a:lnTo>
                  <a:pt x="1721" y="2494"/>
                </a:lnTo>
                <a:lnTo>
                  <a:pt x="1730" y="2519"/>
                </a:lnTo>
                <a:close/>
                <a:moveTo>
                  <a:pt x="2609" y="4676"/>
                </a:moveTo>
                <a:lnTo>
                  <a:pt x="2609" y="5036"/>
                </a:lnTo>
                <a:lnTo>
                  <a:pt x="3991" y="5281"/>
                </a:lnTo>
                <a:lnTo>
                  <a:pt x="3991" y="6016"/>
                </a:lnTo>
                <a:lnTo>
                  <a:pt x="501" y="6016"/>
                </a:lnTo>
                <a:lnTo>
                  <a:pt x="501" y="5281"/>
                </a:lnTo>
                <a:lnTo>
                  <a:pt x="1813" y="5036"/>
                </a:lnTo>
                <a:lnTo>
                  <a:pt x="1813" y="4676"/>
                </a:lnTo>
                <a:lnTo>
                  <a:pt x="1861" y="4686"/>
                </a:lnTo>
                <a:lnTo>
                  <a:pt x="1910" y="4695"/>
                </a:lnTo>
                <a:lnTo>
                  <a:pt x="1959" y="4703"/>
                </a:lnTo>
                <a:lnTo>
                  <a:pt x="2009" y="4709"/>
                </a:lnTo>
                <a:lnTo>
                  <a:pt x="2059" y="4713"/>
                </a:lnTo>
                <a:lnTo>
                  <a:pt x="2109" y="4717"/>
                </a:lnTo>
                <a:lnTo>
                  <a:pt x="2160" y="4720"/>
                </a:lnTo>
                <a:lnTo>
                  <a:pt x="2211" y="4720"/>
                </a:lnTo>
                <a:lnTo>
                  <a:pt x="2262" y="4720"/>
                </a:lnTo>
                <a:lnTo>
                  <a:pt x="2312" y="4717"/>
                </a:lnTo>
                <a:lnTo>
                  <a:pt x="2363" y="4713"/>
                </a:lnTo>
                <a:lnTo>
                  <a:pt x="2413" y="4709"/>
                </a:lnTo>
                <a:lnTo>
                  <a:pt x="2462" y="4703"/>
                </a:lnTo>
                <a:lnTo>
                  <a:pt x="2511" y="4695"/>
                </a:lnTo>
                <a:lnTo>
                  <a:pt x="2560" y="4686"/>
                </a:lnTo>
                <a:lnTo>
                  <a:pt x="2609" y="4676"/>
                </a:lnTo>
                <a:close/>
                <a:moveTo>
                  <a:pt x="2211" y="1201"/>
                </a:moveTo>
                <a:lnTo>
                  <a:pt x="2211" y="1201"/>
                </a:lnTo>
                <a:lnTo>
                  <a:pt x="2185" y="1201"/>
                </a:lnTo>
                <a:lnTo>
                  <a:pt x="2159" y="1202"/>
                </a:lnTo>
                <a:lnTo>
                  <a:pt x="2134" y="1204"/>
                </a:lnTo>
                <a:lnTo>
                  <a:pt x="2108" y="1206"/>
                </a:lnTo>
                <a:lnTo>
                  <a:pt x="2082" y="1209"/>
                </a:lnTo>
                <a:lnTo>
                  <a:pt x="2057" y="1213"/>
                </a:lnTo>
                <a:lnTo>
                  <a:pt x="2007" y="1221"/>
                </a:lnTo>
                <a:lnTo>
                  <a:pt x="1958" y="1233"/>
                </a:lnTo>
                <a:lnTo>
                  <a:pt x="1910" y="1247"/>
                </a:lnTo>
                <a:lnTo>
                  <a:pt x="1863" y="1263"/>
                </a:lnTo>
                <a:lnTo>
                  <a:pt x="1817" y="1281"/>
                </a:lnTo>
                <a:lnTo>
                  <a:pt x="1773" y="1301"/>
                </a:lnTo>
                <a:lnTo>
                  <a:pt x="1729" y="1323"/>
                </a:lnTo>
                <a:lnTo>
                  <a:pt x="1687" y="1347"/>
                </a:lnTo>
                <a:lnTo>
                  <a:pt x="1646" y="1373"/>
                </a:lnTo>
                <a:lnTo>
                  <a:pt x="1606" y="1402"/>
                </a:lnTo>
                <a:lnTo>
                  <a:pt x="1567" y="1432"/>
                </a:lnTo>
                <a:lnTo>
                  <a:pt x="1531" y="1464"/>
                </a:lnTo>
                <a:lnTo>
                  <a:pt x="1496" y="1497"/>
                </a:lnTo>
                <a:lnTo>
                  <a:pt x="1463" y="1532"/>
                </a:lnTo>
                <a:lnTo>
                  <a:pt x="1431" y="1569"/>
                </a:lnTo>
                <a:lnTo>
                  <a:pt x="1400" y="1607"/>
                </a:lnTo>
                <a:lnTo>
                  <a:pt x="1373" y="1647"/>
                </a:lnTo>
                <a:lnTo>
                  <a:pt x="1346" y="1687"/>
                </a:lnTo>
                <a:lnTo>
                  <a:pt x="1322" y="1730"/>
                </a:lnTo>
                <a:lnTo>
                  <a:pt x="1299" y="1774"/>
                </a:lnTo>
                <a:lnTo>
                  <a:pt x="1279" y="1818"/>
                </a:lnTo>
                <a:lnTo>
                  <a:pt x="1261" y="1864"/>
                </a:lnTo>
                <a:lnTo>
                  <a:pt x="1245" y="1911"/>
                </a:lnTo>
                <a:lnTo>
                  <a:pt x="1232" y="1960"/>
                </a:lnTo>
                <a:lnTo>
                  <a:pt x="1220" y="2009"/>
                </a:lnTo>
                <a:lnTo>
                  <a:pt x="1212" y="2058"/>
                </a:lnTo>
                <a:lnTo>
                  <a:pt x="1208" y="2083"/>
                </a:lnTo>
                <a:lnTo>
                  <a:pt x="1206" y="2109"/>
                </a:lnTo>
                <a:lnTo>
                  <a:pt x="1202" y="2134"/>
                </a:lnTo>
                <a:lnTo>
                  <a:pt x="1201" y="2160"/>
                </a:lnTo>
                <a:lnTo>
                  <a:pt x="1200" y="2185"/>
                </a:lnTo>
                <a:lnTo>
                  <a:pt x="1200" y="2212"/>
                </a:lnTo>
                <a:lnTo>
                  <a:pt x="1200" y="2238"/>
                </a:lnTo>
                <a:lnTo>
                  <a:pt x="1201" y="2264"/>
                </a:lnTo>
                <a:lnTo>
                  <a:pt x="1202" y="2290"/>
                </a:lnTo>
                <a:lnTo>
                  <a:pt x="1206" y="2315"/>
                </a:lnTo>
                <a:lnTo>
                  <a:pt x="1208" y="2341"/>
                </a:lnTo>
                <a:lnTo>
                  <a:pt x="1212" y="2366"/>
                </a:lnTo>
                <a:lnTo>
                  <a:pt x="1220" y="2415"/>
                </a:lnTo>
                <a:lnTo>
                  <a:pt x="1232" y="2464"/>
                </a:lnTo>
                <a:lnTo>
                  <a:pt x="1245" y="2512"/>
                </a:lnTo>
                <a:lnTo>
                  <a:pt x="1261" y="2560"/>
                </a:lnTo>
                <a:lnTo>
                  <a:pt x="1279" y="2606"/>
                </a:lnTo>
                <a:lnTo>
                  <a:pt x="1299" y="2651"/>
                </a:lnTo>
                <a:lnTo>
                  <a:pt x="1322" y="2694"/>
                </a:lnTo>
                <a:lnTo>
                  <a:pt x="1346" y="2737"/>
                </a:lnTo>
                <a:lnTo>
                  <a:pt x="1373" y="2777"/>
                </a:lnTo>
                <a:lnTo>
                  <a:pt x="1400" y="2817"/>
                </a:lnTo>
                <a:lnTo>
                  <a:pt x="1431" y="2855"/>
                </a:lnTo>
                <a:lnTo>
                  <a:pt x="1463" y="2892"/>
                </a:lnTo>
                <a:lnTo>
                  <a:pt x="1496" y="2927"/>
                </a:lnTo>
                <a:lnTo>
                  <a:pt x="1531" y="2960"/>
                </a:lnTo>
                <a:lnTo>
                  <a:pt x="1567" y="2992"/>
                </a:lnTo>
                <a:lnTo>
                  <a:pt x="1606" y="3022"/>
                </a:lnTo>
                <a:lnTo>
                  <a:pt x="1646" y="3051"/>
                </a:lnTo>
                <a:lnTo>
                  <a:pt x="1687" y="3077"/>
                </a:lnTo>
                <a:lnTo>
                  <a:pt x="1729" y="3101"/>
                </a:lnTo>
                <a:lnTo>
                  <a:pt x="1773" y="3123"/>
                </a:lnTo>
                <a:lnTo>
                  <a:pt x="1817" y="3143"/>
                </a:lnTo>
                <a:lnTo>
                  <a:pt x="1863" y="3161"/>
                </a:lnTo>
                <a:lnTo>
                  <a:pt x="1910" y="3177"/>
                </a:lnTo>
                <a:lnTo>
                  <a:pt x="1958" y="3191"/>
                </a:lnTo>
                <a:lnTo>
                  <a:pt x="2007" y="3203"/>
                </a:lnTo>
                <a:lnTo>
                  <a:pt x="2057" y="3211"/>
                </a:lnTo>
                <a:lnTo>
                  <a:pt x="2082" y="3215"/>
                </a:lnTo>
                <a:lnTo>
                  <a:pt x="2108" y="3218"/>
                </a:lnTo>
                <a:lnTo>
                  <a:pt x="2134" y="3220"/>
                </a:lnTo>
                <a:lnTo>
                  <a:pt x="2159" y="3222"/>
                </a:lnTo>
                <a:lnTo>
                  <a:pt x="2185" y="3223"/>
                </a:lnTo>
                <a:lnTo>
                  <a:pt x="2211" y="3223"/>
                </a:lnTo>
                <a:lnTo>
                  <a:pt x="2237" y="3223"/>
                </a:lnTo>
                <a:lnTo>
                  <a:pt x="2263" y="3222"/>
                </a:lnTo>
                <a:lnTo>
                  <a:pt x="2289" y="3220"/>
                </a:lnTo>
                <a:lnTo>
                  <a:pt x="2314" y="3218"/>
                </a:lnTo>
                <a:lnTo>
                  <a:pt x="2340" y="3215"/>
                </a:lnTo>
                <a:lnTo>
                  <a:pt x="2365" y="3211"/>
                </a:lnTo>
                <a:lnTo>
                  <a:pt x="2415" y="3203"/>
                </a:lnTo>
                <a:lnTo>
                  <a:pt x="2463" y="3191"/>
                </a:lnTo>
                <a:lnTo>
                  <a:pt x="2511" y="3177"/>
                </a:lnTo>
                <a:lnTo>
                  <a:pt x="2558" y="3161"/>
                </a:lnTo>
                <a:lnTo>
                  <a:pt x="2605" y="3143"/>
                </a:lnTo>
                <a:lnTo>
                  <a:pt x="2650" y="3123"/>
                </a:lnTo>
                <a:lnTo>
                  <a:pt x="2693" y="3101"/>
                </a:lnTo>
                <a:lnTo>
                  <a:pt x="2735" y="3077"/>
                </a:lnTo>
                <a:lnTo>
                  <a:pt x="2776" y="3051"/>
                </a:lnTo>
                <a:lnTo>
                  <a:pt x="2816" y="3022"/>
                </a:lnTo>
                <a:lnTo>
                  <a:pt x="2854" y="2992"/>
                </a:lnTo>
                <a:lnTo>
                  <a:pt x="2891" y="2960"/>
                </a:lnTo>
                <a:lnTo>
                  <a:pt x="2926" y="2927"/>
                </a:lnTo>
                <a:lnTo>
                  <a:pt x="2959" y="2892"/>
                </a:lnTo>
                <a:lnTo>
                  <a:pt x="2991" y="2855"/>
                </a:lnTo>
                <a:lnTo>
                  <a:pt x="3021" y="2817"/>
                </a:lnTo>
                <a:lnTo>
                  <a:pt x="3050" y="2777"/>
                </a:lnTo>
                <a:lnTo>
                  <a:pt x="3075" y="2737"/>
                </a:lnTo>
                <a:lnTo>
                  <a:pt x="3100" y="2694"/>
                </a:lnTo>
                <a:lnTo>
                  <a:pt x="3122" y="2651"/>
                </a:lnTo>
                <a:lnTo>
                  <a:pt x="3142" y="2606"/>
                </a:lnTo>
                <a:lnTo>
                  <a:pt x="3161" y="2560"/>
                </a:lnTo>
                <a:lnTo>
                  <a:pt x="3177" y="2512"/>
                </a:lnTo>
                <a:lnTo>
                  <a:pt x="3190" y="2464"/>
                </a:lnTo>
                <a:lnTo>
                  <a:pt x="3202" y="2415"/>
                </a:lnTo>
                <a:lnTo>
                  <a:pt x="3211" y="2366"/>
                </a:lnTo>
                <a:lnTo>
                  <a:pt x="3214" y="2341"/>
                </a:lnTo>
                <a:lnTo>
                  <a:pt x="3217" y="2315"/>
                </a:lnTo>
                <a:lnTo>
                  <a:pt x="3219" y="2290"/>
                </a:lnTo>
                <a:lnTo>
                  <a:pt x="3221" y="2264"/>
                </a:lnTo>
                <a:lnTo>
                  <a:pt x="3221" y="2238"/>
                </a:lnTo>
                <a:lnTo>
                  <a:pt x="3222" y="2212"/>
                </a:lnTo>
                <a:lnTo>
                  <a:pt x="3221" y="2185"/>
                </a:lnTo>
                <a:lnTo>
                  <a:pt x="3221" y="2160"/>
                </a:lnTo>
                <a:lnTo>
                  <a:pt x="3219" y="2134"/>
                </a:lnTo>
                <a:lnTo>
                  <a:pt x="3217" y="2109"/>
                </a:lnTo>
                <a:lnTo>
                  <a:pt x="3214" y="2083"/>
                </a:lnTo>
                <a:lnTo>
                  <a:pt x="3211" y="2058"/>
                </a:lnTo>
                <a:lnTo>
                  <a:pt x="3202" y="2009"/>
                </a:lnTo>
                <a:lnTo>
                  <a:pt x="3190" y="1960"/>
                </a:lnTo>
                <a:lnTo>
                  <a:pt x="3177" y="1911"/>
                </a:lnTo>
                <a:lnTo>
                  <a:pt x="3161" y="1864"/>
                </a:lnTo>
                <a:lnTo>
                  <a:pt x="3142" y="1818"/>
                </a:lnTo>
                <a:lnTo>
                  <a:pt x="3122" y="1774"/>
                </a:lnTo>
                <a:lnTo>
                  <a:pt x="3100" y="1730"/>
                </a:lnTo>
                <a:lnTo>
                  <a:pt x="3075" y="1687"/>
                </a:lnTo>
                <a:lnTo>
                  <a:pt x="3050" y="1647"/>
                </a:lnTo>
                <a:lnTo>
                  <a:pt x="3021" y="1607"/>
                </a:lnTo>
                <a:lnTo>
                  <a:pt x="2991" y="1569"/>
                </a:lnTo>
                <a:lnTo>
                  <a:pt x="2959" y="1532"/>
                </a:lnTo>
                <a:lnTo>
                  <a:pt x="2926" y="1497"/>
                </a:lnTo>
                <a:lnTo>
                  <a:pt x="2891" y="1464"/>
                </a:lnTo>
                <a:lnTo>
                  <a:pt x="2854" y="1432"/>
                </a:lnTo>
                <a:lnTo>
                  <a:pt x="2816" y="1402"/>
                </a:lnTo>
                <a:lnTo>
                  <a:pt x="2776" y="1373"/>
                </a:lnTo>
                <a:lnTo>
                  <a:pt x="2735" y="1347"/>
                </a:lnTo>
                <a:lnTo>
                  <a:pt x="2693" y="1323"/>
                </a:lnTo>
                <a:lnTo>
                  <a:pt x="2650" y="1301"/>
                </a:lnTo>
                <a:lnTo>
                  <a:pt x="2605" y="1281"/>
                </a:lnTo>
                <a:lnTo>
                  <a:pt x="2558" y="1263"/>
                </a:lnTo>
                <a:lnTo>
                  <a:pt x="2511" y="1247"/>
                </a:lnTo>
                <a:lnTo>
                  <a:pt x="2463" y="1233"/>
                </a:lnTo>
                <a:lnTo>
                  <a:pt x="2415" y="1221"/>
                </a:lnTo>
                <a:lnTo>
                  <a:pt x="2365" y="1213"/>
                </a:lnTo>
                <a:lnTo>
                  <a:pt x="2340" y="1209"/>
                </a:lnTo>
                <a:lnTo>
                  <a:pt x="2314" y="1206"/>
                </a:lnTo>
                <a:lnTo>
                  <a:pt x="2289" y="1204"/>
                </a:lnTo>
                <a:lnTo>
                  <a:pt x="2263" y="1202"/>
                </a:lnTo>
                <a:lnTo>
                  <a:pt x="2237" y="1201"/>
                </a:lnTo>
                <a:lnTo>
                  <a:pt x="2211" y="1201"/>
                </a:lnTo>
                <a:close/>
                <a:moveTo>
                  <a:pt x="2706" y="1717"/>
                </a:moveTo>
                <a:lnTo>
                  <a:pt x="2706" y="1717"/>
                </a:lnTo>
                <a:lnTo>
                  <a:pt x="2682" y="1694"/>
                </a:lnTo>
                <a:lnTo>
                  <a:pt x="2656" y="1672"/>
                </a:lnTo>
                <a:lnTo>
                  <a:pt x="2630" y="1651"/>
                </a:lnTo>
                <a:lnTo>
                  <a:pt x="2602" y="1632"/>
                </a:lnTo>
                <a:lnTo>
                  <a:pt x="2574" y="1614"/>
                </a:lnTo>
                <a:lnTo>
                  <a:pt x="2544" y="1597"/>
                </a:lnTo>
                <a:lnTo>
                  <a:pt x="2515" y="1581"/>
                </a:lnTo>
                <a:lnTo>
                  <a:pt x="2484" y="1567"/>
                </a:lnTo>
                <a:lnTo>
                  <a:pt x="2452" y="1554"/>
                </a:lnTo>
                <a:lnTo>
                  <a:pt x="2419" y="1544"/>
                </a:lnTo>
                <a:lnTo>
                  <a:pt x="2386" y="1534"/>
                </a:lnTo>
                <a:lnTo>
                  <a:pt x="2352" y="1527"/>
                </a:lnTo>
                <a:lnTo>
                  <a:pt x="2318" y="1520"/>
                </a:lnTo>
                <a:lnTo>
                  <a:pt x="2283" y="1516"/>
                </a:lnTo>
                <a:lnTo>
                  <a:pt x="2247" y="1513"/>
                </a:lnTo>
                <a:lnTo>
                  <a:pt x="2211" y="1513"/>
                </a:lnTo>
                <a:lnTo>
                  <a:pt x="2175" y="1513"/>
                </a:lnTo>
                <a:lnTo>
                  <a:pt x="2140" y="1516"/>
                </a:lnTo>
                <a:lnTo>
                  <a:pt x="2105" y="1520"/>
                </a:lnTo>
                <a:lnTo>
                  <a:pt x="2070" y="1527"/>
                </a:lnTo>
                <a:lnTo>
                  <a:pt x="2036" y="1534"/>
                </a:lnTo>
                <a:lnTo>
                  <a:pt x="2003" y="1544"/>
                </a:lnTo>
                <a:lnTo>
                  <a:pt x="1971" y="1554"/>
                </a:lnTo>
                <a:lnTo>
                  <a:pt x="1939" y="1567"/>
                </a:lnTo>
                <a:lnTo>
                  <a:pt x="1908" y="1581"/>
                </a:lnTo>
                <a:lnTo>
                  <a:pt x="1877" y="1597"/>
                </a:lnTo>
                <a:lnTo>
                  <a:pt x="1848" y="1614"/>
                </a:lnTo>
                <a:lnTo>
                  <a:pt x="1820" y="1632"/>
                </a:lnTo>
                <a:lnTo>
                  <a:pt x="1792" y="1651"/>
                </a:lnTo>
                <a:lnTo>
                  <a:pt x="1766" y="1672"/>
                </a:lnTo>
                <a:lnTo>
                  <a:pt x="1741" y="1694"/>
                </a:lnTo>
                <a:lnTo>
                  <a:pt x="1716" y="1717"/>
                </a:lnTo>
                <a:lnTo>
                  <a:pt x="1693" y="1742"/>
                </a:lnTo>
                <a:lnTo>
                  <a:pt x="1671" y="1767"/>
                </a:lnTo>
                <a:lnTo>
                  <a:pt x="1650" y="1794"/>
                </a:lnTo>
                <a:lnTo>
                  <a:pt x="1631" y="1820"/>
                </a:lnTo>
                <a:lnTo>
                  <a:pt x="1613" y="1849"/>
                </a:lnTo>
                <a:lnTo>
                  <a:pt x="1596" y="1879"/>
                </a:lnTo>
                <a:lnTo>
                  <a:pt x="1580" y="1909"/>
                </a:lnTo>
                <a:lnTo>
                  <a:pt x="1566" y="1940"/>
                </a:lnTo>
                <a:lnTo>
                  <a:pt x="1554" y="1971"/>
                </a:lnTo>
                <a:lnTo>
                  <a:pt x="1543" y="2003"/>
                </a:lnTo>
                <a:lnTo>
                  <a:pt x="1533" y="2037"/>
                </a:lnTo>
                <a:lnTo>
                  <a:pt x="1526" y="2070"/>
                </a:lnTo>
                <a:lnTo>
                  <a:pt x="1520" y="2106"/>
                </a:lnTo>
                <a:lnTo>
                  <a:pt x="1515" y="2141"/>
                </a:lnTo>
                <a:lnTo>
                  <a:pt x="1512" y="2176"/>
                </a:lnTo>
                <a:lnTo>
                  <a:pt x="1511" y="2212"/>
                </a:lnTo>
                <a:lnTo>
                  <a:pt x="1512" y="2248"/>
                </a:lnTo>
                <a:lnTo>
                  <a:pt x="1515" y="2283"/>
                </a:lnTo>
                <a:lnTo>
                  <a:pt x="1520" y="2318"/>
                </a:lnTo>
                <a:lnTo>
                  <a:pt x="1526" y="2353"/>
                </a:lnTo>
                <a:lnTo>
                  <a:pt x="1533" y="2387"/>
                </a:lnTo>
                <a:lnTo>
                  <a:pt x="1543" y="2420"/>
                </a:lnTo>
                <a:lnTo>
                  <a:pt x="1554" y="2453"/>
                </a:lnTo>
                <a:lnTo>
                  <a:pt x="1566" y="2485"/>
                </a:lnTo>
                <a:lnTo>
                  <a:pt x="1580" y="2515"/>
                </a:lnTo>
                <a:lnTo>
                  <a:pt x="1596" y="2545"/>
                </a:lnTo>
                <a:lnTo>
                  <a:pt x="1613" y="2575"/>
                </a:lnTo>
                <a:lnTo>
                  <a:pt x="1631" y="2604"/>
                </a:lnTo>
                <a:lnTo>
                  <a:pt x="1650" y="2630"/>
                </a:lnTo>
                <a:lnTo>
                  <a:pt x="1671" y="2657"/>
                </a:lnTo>
                <a:lnTo>
                  <a:pt x="1693" y="2682"/>
                </a:lnTo>
                <a:lnTo>
                  <a:pt x="1716" y="2707"/>
                </a:lnTo>
                <a:lnTo>
                  <a:pt x="1741" y="2730"/>
                </a:lnTo>
                <a:lnTo>
                  <a:pt x="1766" y="2752"/>
                </a:lnTo>
                <a:lnTo>
                  <a:pt x="1792" y="2773"/>
                </a:lnTo>
                <a:lnTo>
                  <a:pt x="1820" y="2792"/>
                </a:lnTo>
                <a:lnTo>
                  <a:pt x="1848" y="2810"/>
                </a:lnTo>
                <a:lnTo>
                  <a:pt x="1877" y="2827"/>
                </a:lnTo>
                <a:lnTo>
                  <a:pt x="1908" y="2843"/>
                </a:lnTo>
                <a:lnTo>
                  <a:pt x="1939" y="2857"/>
                </a:lnTo>
                <a:lnTo>
                  <a:pt x="1971" y="2870"/>
                </a:lnTo>
                <a:lnTo>
                  <a:pt x="2003" y="2880"/>
                </a:lnTo>
                <a:lnTo>
                  <a:pt x="2036" y="2890"/>
                </a:lnTo>
                <a:lnTo>
                  <a:pt x="2070" y="2897"/>
                </a:lnTo>
                <a:lnTo>
                  <a:pt x="2105" y="2904"/>
                </a:lnTo>
                <a:lnTo>
                  <a:pt x="2140" y="2908"/>
                </a:lnTo>
                <a:lnTo>
                  <a:pt x="2175" y="2911"/>
                </a:lnTo>
                <a:lnTo>
                  <a:pt x="2211" y="2911"/>
                </a:lnTo>
                <a:lnTo>
                  <a:pt x="2247" y="2911"/>
                </a:lnTo>
                <a:lnTo>
                  <a:pt x="2283" y="2908"/>
                </a:lnTo>
                <a:lnTo>
                  <a:pt x="2318" y="2904"/>
                </a:lnTo>
                <a:lnTo>
                  <a:pt x="2352" y="2897"/>
                </a:lnTo>
                <a:lnTo>
                  <a:pt x="2386" y="2890"/>
                </a:lnTo>
                <a:lnTo>
                  <a:pt x="2419" y="2880"/>
                </a:lnTo>
                <a:lnTo>
                  <a:pt x="2452" y="2870"/>
                </a:lnTo>
                <a:lnTo>
                  <a:pt x="2484" y="2857"/>
                </a:lnTo>
                <a:lnTo>
                  <a:pt x="2515" y="2843"/>
                </a:lnTo>
                <a:lnTo>
                  <a:pt x="2544" y="2827"/>
                </a:lnTo>
                <a:lnTo>
                  <a:pt x="2574" y="2810"/>
                </a:lnTo>
                <a:lnTo>
                  <a:pt x="2602" y="2792"/>
                </a:lnTo>
                <a:lnTo>
                  <a:pt x="2630" y="2773"/>
                </a:lnTo>
                <a:lnTo>
                  <a:pt x="2656" y="2752"/>
                </a:lnTo>
                <a:lnTo>
                  <a:pt x="2682" y="2730"/>
                </a:lnTo>
                <a:lnTo>
                  <a:pt x="2706" y="2707"/>
                </a:lnTo>
                <a:lnTo>
                  <a:pt x="2728" y="2682"/>
                </a:lnTo>
                <a:lnTo>
                  <a:pt x="2751" y="2657"/>
                </a:lnTo>
                <a:lnTo>
                  <a:pt x="2772" y="2630"/>
                </a:lnTo>
                <a:lnTo>
                  <a:pt x="2791" y="2604"/>
                </a:lnTo>
                <a:lnTo>
                  <a:pt x="2809" y="2575"/>
                </a:lnTo>
                <a:lnTo>
                  <a:pt x="2826" y="2545"/>
                </a:lnTo>
                <a:lnTo>
                  <a:pt x="2841" y="2515"/>
                </a:lnTo>
                <a:lnTo>
                  <a:pt x="2856" y="2485"/>
                </a:lnTo>
                <a:lnTo>
                  <a:pt x="2868" y="2453"/>
                </a:lnTo>
                <a:lnTo>
                  <a:pt x="2880" y="2420"/>
                </a:lnTo>
                <a:lnTo>
                  <a:pt x="2888" y="2387"/>
                </a:lnTo>
                <a:lnTo>
                  <a:pt x="2897" y="2353"/>
                </a:lnTo>
                <a:lnTo>
                  <a:pt x="2903" y="2318"/>
                </a:lnTo>
                <a:lnTo>
                  <a:pt x="2907" y="2283"/>
                </a:lnTo>
                <a:lnTo>
                  <a:pt x="2909" y="2248"/>
                </a:lnTo>
                <a:lnTo>
                  <a:pt x="2910" y="2212"/>
                </a:lnTo>
                <a:lnTo>
                  <a:pt x="2909" y="2176"/>
                </a:lnTo>
                <a:lnTo>
                  <a:pt x="2907" y="2141"/>
                </a:lnTo>
                <a:lnTo>
                  <a:pt x="2903" y="2106"/>
                </a:lnTo>
                <a:lnTo>
                  <a:pt x="2897" y="2070"/>
                </a:lnTo>
                <a:lnTo>
                  <a:pt x="2888" y="2037"/>
                </a:lnTo>
                <a:lnTo>
                  <a:pt x="2880" y="2003"/>
                </a:lnTo>
                <a:lnTo>
                  <a:pt x="2868" y="1971"/>
                </a:lnTo>
                <a:lnTo>
                  <a:pt x="2856" y="1940"/>
                </a:lnTo>
                <a:lnTo>
                  <a:pt x="2841" y="1909"/>
                </a:lnTo>
                <a:lnTo>
                  <a:pt x="2826" y="1879"/>
                </a:lnTo>
                <a:lnTo>
                  <a:pt x="2809" y="1849"/>
                </a:lnTo>
                <a:lnTo>
                  <a:pt x="2791" y="1820"/>
                </a:lnTo>
                <a:lnTo>
                  <a:pt x="2772" y="1794"/>
                </a:lnTo>
                <a:lnTo>
                  <a:pt x="2751" y="1767"/>
                </a:lnTo>
                <a:lnTo>
                  <a:pt x="2728" y="1742"/>
                </a:lnTo>
                <a:lnTo>
                  <a:pt x="2706" y="1717"/>
                </a:lnTo>
                <a:close/>
                <a:moveTo>
                  <a:pt x="3187" y="1235"/>
                </a:moveTo>
                <a:lnTo>
                  <a:pt x="3187" y="1235"/>
                </a:lnTo>
                <a:lnTo>
                  <a:pt x="3164" y="1213"/>
                </a:lnTo>
                <a:lnTo>
                  <a:pt x="3139" y="1189"/>
                </a:lnTo>
                <a:lnTo>
                  <a:pt x="3115" y="1168"/>
                </a:lnTo>
                <a:lnTo>
                  <a:pt x="3089" y="1147"/>
                </a:lnTo>
                <a:lnTo>
                  <a:pt x="3064" y="1125"/>
                </a:lnTo>
                <a:lnTo>
                  <a:pt x="3037" y="1105"/>
                </a:lnTo>
                <a:lnTo>
                  <a:pt x="3011" y="1086"/>
                </a:lnTo>
                <a:lnTo>
                  <a:pt x="2983" y="1067"/>
                </a:lnTo>
                <a:lnTo>
                  <a:pt x="2955" y="1049"/>
                </a:lnTo>
                <a:lnTo>
                  <a:pt x="2927" y="1031"/>
                </a:lnTo>
                <a:lnTo>
                  <a:pt x="2899" y="1014"/>
                </a:lnTo>
                <a:lnTo>
                  <a:pt x="2869" y="998"/>
                </a:lnTo>
                <a:lnTo>
                  <a:pt x="2840" y="982"/>
                </a:lnTo>
                <a:lnTo>
                  <a:pt x="2809" y="967"/>
                </a:lnTo>
                <a:lnTo>
                  <a:pt x="2780" y="953"/>
                </a:lnTo>
                <a:lnTo>
                  <a:pt x="2749" y="939"/>
                </a:lnTo>
                <a:lnTo>
                  <a:pt x="2718" y="926"/>
                </a:lnTo>
                <a:lnTo>
                  <a:pt x="2686" y="915"/>
                </a:lnTo>
                <a:lnTo>
                  <a:pt x="2654" y="904"/>
                </a:lnTo>
                <a:lnTo>
                  <a:pt x="2622" y="893"/>
                </a:lnTo>
                <a:lnTo>
                  <a:pt x="2589" y="884"/>
                </a:lnTo>
                <a:lnTo>
                  <a:pt x="2556" y="874"/>
                </a:lnTo>
                <a:lnTo>
                  <a:pt x="2523" y="867"/>
                </a:lnTo>
                <a:lnTo>
                  <a:pt x="2489" y="859"/>
                </a:lnTo>
                <a:lnTo>
                  <a:pt x="2455" y="853"/>
                </a:lnTo>
                <a:lnTo>
                  <a:pt x="2421" y="846"/>
                </a:lnTo>
                <a:lnTo>
                  <a:pt x="2387" y="842"/>
                </a:lnTo>
                <a:lnTo>
                  <a:pt x="2352" y="838"/>
                </a:lnTo>
                <a:lnTo>
                  <a:pt x="2318" y="835"/>
                </a:lnTo>
                <a:lnTo>
                  <a:pt x="2283" y="833"/>
                </a:lnTo>
                <a:lnTo>
                  <a:pt x="2246" y="832"/>
                </a:lnTo>
                <a:lnTo>
                  <a:pt x="2211" y="831"/>
                </a:lnTo>
                <a:lnTo>
                  <a:pt x="2175" y="832"/>
                </a:lnTo>
                <a:lnTo>
                  <a:pt x="2140" y="833"/>
                </a:lnTo>
                <a:lnTo>
                  <a:pt x="2105" y="835"/>
                </a:lnTo>
                <a:lnTo>
                  <a:pt x="2070" y="838"/>
                </a:lnTo>
                <a:lnTo>
                  <a:pt x="2035" y="842"/>
                </a:lnTo>
                <a:lnTo>
                  <a:pt x="2001" y="846"/>
                </a:lnTo>
                <a:lnTo>
                  <a:pt x="1966" y="853"/>
                </a:lnTo>
                <a:lnTo>
                  <a:pt x="1932" y="859"/>
                </a:lnTo>
                <a:lnTo>
                  <a:pt x="1899" y="867"/>
                </a:lnTo>
                <a:lnTo>
                  <a:pt x="1865" y="874"/>
                </a:lnTo>
                <a:lnTo>
                  <a:pt x="1832" y="884"/>
                </a:lnTo>
                <a:lnTo>
                  <a:pt x="1800" y="893"/>
                </a:lnTo>
                <a:lnTo>
                  <a:pt x="1769" y="904"/>
                </a:lnTo>
                <a:lnTo>
                  <a:pt x="1737" y="915"/>
                </a:lnTo>
                <a:lnTo>
                  <a:pt x="1705" y="926"/>
                </a:lnTo>
                <a:lnTo>
                  <a:pt x="1674" y="939"/>
                </a:lnTo>
                <a:lnTo>
                  <a:pt x="1643" y="953"/>
                </a:lnTo>
                <a:lnTo>
                  <a:pt x="1612" y="967"/>
                </a:lnTo>
                <a:lnTo>
                  <a:pt x="1582" y="982"/>
                </a:lnTo>
                <a:lnTo>
                  <a:pt x="1552" y="998"/>
                </a:lnTo>
                <a:lnTo>
                  <a:pt x="1524" y="1014"/>
                </a:lnTo>
                <a:lnTo>
                  <a:pt x="1495" y="1031"/>
                </a:lnTo>
                <a:lnTo>
                  <a:pt x="1466" y="1049"/>
                </a:lnTo>
                <a:lnTo>
                  <a:pt x="1439" y="1067"/>
                </a:lnTo>
                <a:lnTo>
                  <a:pt x="1411" y="1086"/>
                </a:lnTo>
                <a:lnTo>
                  <a:pt x="1384" y="1105"/>
                </a:lnTo>
                <a:lnTo>
                  <a:pt x="1359" y="1125"/>
                </a:lnTo>
                <a:lnTo>
                  <a:pt x="1332" y="1147"/>
                </a:lnTo>
                <a:lnTo>
                  <a:pt x="1307" y="1168"/>
                </a:lnTo>
                <a:lnTo>
                  <a:pt x="1282" y="1189"/>
                </a:lnTo>
                <a:lnTo>
                  <a:pt x="1258" y="1213"/>
                </a:lnTo>
                <a:lnTo>
                  <a:pt x="1234" y="1235"/>
                </a:lnTo>
                <a:lnTo>
                  <a:pt x="1211" y="1259"/>
                </a:lnTo>
                <a:lnTo>
                  <a:pt x="1189" y="1283"/>
                </a:lnTo>
                <a:lnTo>
                  <a:pt x="1167" y="1308"/>
                </a:lnTo>
                <a:lnTo>
                  <a:pt x="1145" y="1334"/>
                </a:lnTo>
                <a:lnTo>
                  <a:pt x="1125" y="1359"/>
                </a:lnTo>
                <a:lnTo>
                  <a:pt x="1104" y="1386"/>
                </a:lnTo>
                <a:lnTo>
                  <a:pt x="1084" y="1413"/>
                </a:lnTo>
                <a:lnTo>
                  <a:pt x="1066" y="1439"/>
                </a:lnTo>
                <a:lnTo>
                  <a:pt x="1048" y="1468"/>
                </a:lnTo>
                <a:lnTo>
                  <a:pt x="1030" y="1496"/>
                </a:lnTo>
                <a:lnTo>
                  <a:pt x="1013" y="1524"/>
                </a:lnTo>
                <a:lnTo>
                  <a:pt x="997" y="1553"/>
                </a:lnTo>
                <a:lnTo>
                  <a:pt x="981" y="1583"/>
                </a:lnTo>
                <a:lnTo>
                  <a:pt x="966" y="1613"/>
                </a:lnTo>
                <a:lnTo>
                  <a:pt x="952" y="1644"/>
                </a:lnTo>
                <a:lnTo>
                  <a:pt x="938" y="1675"/>
                </a:lnTo>
                <a:lnTo>
                  <a:pt x="926" y="1705"/>
                </a:lnTo>
                <a:lnTo>
                  <a:pt x="914" y="1737"/>
                </a:lnTo>
                <a:lnTo>
                  <a:pt x="902" y="1769"/>
                </a:lnTo>
                <a:lnTo>
                  <a:pt x="892" y="1801"/>
                </a:lnTo>
                <a:lnTo>
                  <a:pt x="882" y="1834"/>
                </a:lnTo>
                <a:lnTo>
                  <a:pt x="874" y="1867"/>
                </a:lnTo>
                <a:lnTo>
                  <a:pt x="865" y="1900"/>
                </a:lnTo>
                <a:lnTo>
                  <a:pt x="859" y="1933"/>
                </a:lnTo>
                <a:lnTo>
                  <a:pt x="851" y="1967"/>
                </a:lnTo>
                <a:lnTo>
                  <a:pt x="846" y="2001"/>
                </a:lnTo>
                <a:lnTo>
                  <a:pt x="842" y="2036"/>
                </a:lnTo>
                <a:lnTo>
                  <a:pt x="837" y="2070"/>
                </a:lnTo>
                <a:lnTo>
                  <a:pt x="834" y="2106"/>
                </a:lnTo>
                <a:lnTo>
                  <a:pt x="832" y="2141"/>
                </a:lnTo>
                <a:lnTo>
                  <a:pt x="831" y="2176"/>
                </a:lnTo>
                <a:lnTo>
                  <a:pt x="830" y="2212"/>
                </a:lnTo>
                <a:lnTo>
                  <a:pt x="831" y="2247"/>
                </a:lnTo>
                <a:lnTo>
                  <a:pt x="832" y="2283"/>
                </a:lnTo>
                <a:lnTo>
                  <a:pt x="834" y="2318"/>
                </a:lnTo>
                <a:lnTo>
                  <a:pt x="837" y="2354"/>
                </a:lnTo>
                <a:lnTo>
                  <a:pt x="842" y="2388"/>
                </a:lnTo>
                <a:lnTo>
                  <a:pt x="846" y="2423"/>
                </a:lnTo>
                <a:lnTo>
                  <a:pt x="851" y="2457"/>
                </a:lnTo>
                <a:lnTo>
                  <a:pt x="859" y="2491"/>
                </a:lnTo>
                <a:lnTo>
                  <a:pt x="865" y="2524"/>
                </a:lnTo>
                <a:lnTo>
                  <a:pt x="874" y="2557"/>
                </a:lnTo>
                <a:lnTo>
                  <a:pt x="882" y="2590"/>
                </a:lnTo>
                <a:lnTo>
                  <a:pt x="892" y="2623"/>
                </a:lnTo>
                <a:lnTo>
                  <a:pt x="902" y="2655"/>
                </a:lnTo>
                <a:lnTo>
                  <a:pt x="914" y="2687"/>
                </a:lnTo>
                <a:lnTo>
                  <a:pt x="926" y="2719"/>
                </a:lnTo>
                <a:lnTo>
                  <a:pt x="938" y="2750"/>
                </a:lnTo>
                <a:lnTo>
                  <a:pt x="952" y="2780"/>
                </a:lnTo>
                <a:lnTo>
                  <a:pt x="966" y="2811"/>
                </a:lnTo>
                <a:lnTo>
                  <a:pt x="981" y="2841"/>
                </a:lnTo>
                <a:lnTo>
                  <a:pt x="997" y="2871"/>
                </a:lnTo>
                <a:lnTo>
                  <a:pt x="1013" y="2900"/>
                </a:lnTo>
                <a:lnTo>
                  <a:pt x="1030" y="2928"/>
                </a:lnTo>
                <a:lnTo>
                  <a:pt x="1048" y="2956"/>
                </a:lnTo>
                <a:lnTo>
                  <a:pt x="1066" y="2985"/>
                </a:lnTo>
                <a:lnTo>
                  <a:pt x="1084" y="3011"/>
                </a:lnTo>
                <a:lnTo>
                  <a:pt x="1104" y="3038"/>
                </a:lnTo>
                <a:lnTo>
                  <a:pt x="1125" y="3065"/>
                </a:lnTo>
                <a:lnTo>
                  <a:pt x="1145" y="3090"/>
                </a:lnTo>
                <a:lnTo>
                  <a:pt x="1167" y="3116"/>
                </a:lnTo>
                <a:lnTo>
                  <a:pt x="1189" y="3141"/>
                </a:lnTo>
                <a:lnTo>
                  <a:pt x="1211" y="3165"/>
                </a:lnTo>
                <a:lnTo>
                  <a:pt x="1234" y="3189"/>
                </a:lnTo>
                <a:lnTo>
                  <a:pt x="1258" y="3211"/>
                </a:lnTo>
                <a:lnTo>
                  <a:pt x="1282" y="3235"/>
                </a:lnTo>
                <a:lnTo>
                  <a:pt x="1307" y="3256"/>
                </a:lnTo>
                <a:lnTo>
                  <a:pt x="1332" y="3277"/>
                </a:lnTo>
                <a:lnTo>
                  <a:pt x="1359" y="3299"/>
                </a:lnTo>
                <a:lnTo>
                  <a:pt x="1384" y="3319"/>
                </a:lnTo>
                <a:lnTo>
                  <a:pt x="1411" y="3338"/>
                </a:lnTo>
                <a:lnTo>
                  <a:pt x="1439" y="3357"/>
                </a:lnTo>
                <a:lnTo>
                  <a:pt x="1466" y="3375"/>
                </a:lnTo>
                <a:lnTo>
                  <a:pt x="1495" y="3393"/>
                </a:lnTo>
                <a:lnTo>
                  <a:pt x="1524" y="3410"/>
                </a:lnTo>
                <a:lnTo>
                  <a:pt x="1552" y="3426"/>
                </a:lnTo>
                <a:lnTo>
                  <a:pt x="1582" y="3442"/>
                </a:lnTo>
                <a:lnTo>
                  <a:pt x="1612" y="3457"/>
                </a:lnTo>
                <a:lnTo>
                  <a:pt x="1643" y="3471"/>
                </a:lnTo>
                <a:lnTo>
                  <a:pt x="1674" y="3485"/>
                </a:lnTo>
                <a:lnTo>
                  <a:pt x="1705" y="3498"/>
                </a:lnTo>
                <a:lnTo>
                  <a:pt x="1737" y="3509"/>
                </a:lnTo>
                <a:lnTo>
                  <a:pt x="1769" y="3520"/>
                </a:lnTo>
                <a:lnTo>
                  <a:pt x="1800" y="3531"/>
                </a:lnTo>
                <a:lnTo>
                  <a:pt x="1832" y="3540"/>
                </a:lnTo>
                <a:lnTo>
                  <a:pt x="1865" y="3550"/>
                </a:lnTo>
                <a:lnTo>
                  <a:pt x="1899" y="3557"/>
                </a:lnTo>
                <a:lnTo>
                  <a:pt x="1932" y="3565"/>
                </a:lnTo>
                <a:lnTo>
                  <a:pt x="1966" y="3571"/>
                </a:lnTo>
                <a:lnTo>
                  <a:pt x="2001" y="3578"/>
                </a:lnTo>
                <a:lnTo>
                  <a:pt x="2035" y="3582"/>
                </a:lnTo>
                <a:lnTo>
                  <a:pt x="2070" y="3586"/>
                </a:lnTo>
                <a:lnTo>
                  <a:pt x="2105" y="3589"/>
                </a:lnTo>
                <a:lnTo>
                  <a:pt x="2140" y="3591"/>
                </a:lnTo>
                <a:lnTo>
                  <a:pt x="2175" y="3592"/>
                </a:lnTo>
                <a:lnTo>
                  <a:pt x="2211" y="3594"/>
                </a:lnTo>
                <a:lnTo>
                  <a:pt x="2246" y="3592"/>
                </a:lnTo>
                <a:lnTo>
                  <a:pt x="2283" y="3591"/>
                </a:lnTo>
                <a:lnTo>
                  <a:pt x="2318" y="3589"/>
                </a:lnTo>
                <a:lnTo>
                  <a:pt x="2352" y="3586"/>
                </a:lnTo>
                <a:lnTo>
                  <a:pt x="2387" y="3582"/>
                </a:lnTo>
                <a:lnTo>
                  <a:pt x="2421" y="3578"/>
                </a:lnTo>
                <a:lnTo>
                  <a:pt x="2455" y="3571"/>
                </a:lnTo>
                <a:lnTo>
                  <a:pt x="2489" y="3565"/>
                </a:lnTo>
                <a:lnTo>
                  <a:pt x="2523" y="3557"/>
                </a:lnTo>
                <a:lnTo>
                  <a:pt x="2556" y="3550"/>
                </a:lnTo>
                <a:lnTo>
                  <a:pt x="2589" y="3540"/>
                </a:lnTo>
                <a:lnTo>
                  <a:pt x="2622" y="3531"/>
                </a:lnTo>
                <a:lnTo>
                  <a:pt x="2654" y="3520"/>
                </a:lnTo>
                <a:lnTo>
                  <a:pt x="2686" y="3509"/>
                </a:lnTo>
                <a:lnTo>
                  <a:pt x="2718" y="3498"/>
                </a:lnTo>
                <a:lnTo>
                  <a:pt x="2749" y="3485"/>
                </a:lnTo>
                <a:lnTo>
                  <a:pt x="2780" y="3471"/>
                </a:lnTo>
                <a:lnTo>
                  <a:pt x="2809" y="3457"/>
                </a:lnTo>
                <a:lnTo>
                  <a:pt x="2840" y="3442"/>
                </a:lnTo>
                <a:lnTo>
                  <a:pt x="2869" y="3426"/>
                </a:lnTo>
                <a:lnTo>
                  <a:pt x="2899" y="3410"/>
                </a:lnTo>
                <a:lnTo>
                  <a:pt x="2927" y="3393"/>
                </a:lnTo>
                <a:lnTo>
                  <a:pt x="2955" y="3375"/>
                </a:lnTo>
                <a:lnTo>
                  <a:pt x="2983" y="3357"/>
                </a:lnTo>
                <a:lnTo>
                  <a:pt x="3011" y="3338"/>
                </a:lnTo>
                <a:lnTo>
                  <a:pt x="3037" y="3319"/>
                </a:lnTo>
                <a:lnTo>
                  <a:pt x="3064" y="3299"/>
                </a:lnTo>
                <a:lnTo>
                  <a:pt x="3089" y="3277"/>
                </a:lnTo>
                <a:lnTo>
                  <a:pt x="3115" y="3256"/>
                </a:lnTo>
                <a:lnTo>
                  <a:pt x="3139" y="3235"/>
                </a:lnTo>
                <a:lnTo>
                  <a:pt x="3164" y="3211"/>
                </a:lnTo>
                <a:lnTo>
                  <a:pt x="3187" y="3189"/>
                </a:lnTo>
                <a:lnTo>
                  <a:pt x="3211" y="3165"/>
                </a:lnTo>
                <a:lnTo>
                  <a:pt x="3233" y="3141"/>
                </a:lnTo>
                <a:lnTo>
                  <a:pt x="3255" y="3116"/>
                </a:lnTo>
                <a:lnTo>
                  <a:pt x="3277" y="3090"/>
                </a:lnTo>
                <a:lnTo>
                  <a:pt x="3298" y="3065"/>
                </a:lnTo>
                <a:lnTo>
                  <a:pt x="3318" y="3038"/>
                </a:lnTo>
                <a:lnTo>
                  <a:pt x="3337" y="3011"/>
                </a:lnTo>
                <a:lnTo>
                  <a:pt x="3356" y="2985"/>
                </a:lnTo>
                <a:lnTo>
                  <a:pt x="3374" y="2956"/>
                </a:lnTo>
                <a:lnTo>
                  <a:pt x="3393" y="2928"/>
                </a:lnTo>
                <a:lnTo>
                  <a:pt x="3409" y="2900"/>
                </a:lnTo>
                <a:lnTo>
                  <a:pt x="3426" y="2871"/>
                </a:lnTo>
                <a:lnTo>
                  <a:pt x="3440" y="2841"/>
                </a:lnTo>
                <a:lnTo>
                  <a:pt x="3455" y="2811"/>
                </a:lnTo>
                <a:lnTo>
                  <a:pt x="3470" y="2780"/>
                </a:lnTo>
                <a:lnTo>
                  <a:pt x="3483" y="2750"/>
                </a:lnTo>
                <a:lnTo>
                  <a:pt x="3496" y="2719"/>
                </a:lnTo>
                <a:lnTo>
                  <a:pt x="3509" y="2687"/>
                </a:lnTo>
                <a:lnTo>
                  <a:pt x="3519" y="2655"/>
                </a:lnTo>
                <a:lnTo>
                  <a:pt x="3530" y="2623"/>
                </a:lnTo>
                <a:lnTo>
                  <a:pt x="3539" y="2590"/>
                </a:lnTo>
                <a:lnTo>
                  <a:pt x="3549" y="2557"/>
                </a:lnTo>
                <a:lnTo>
                  <a:pt x="3556" y="2524"/>
                </a:lnTo>
                <a:lnTo>
                  <a:pt x="3564" y="2491"/>
                </a:lnTo>
                <a:lnTo>
                  <a:pt x="3570" y="2457"/>
                </a:lnTo>
                <a:lnTo>
                  <a:pt x="3576" y="2423"/>
                </a:lnTo>
                <a:lnTo>
                  <a:pt x="3581" y="2388"/>
                </a:lnTo>
                <a:lnTo>
                  <a:pt x="3585" y="2354"/>
                </a:lnTo>
                <a:lnTo>
                  <a:pt x="3588" y="2318"/>
                </a:lnTo>
                <a:lnTo>
                  <a:pt x="3591" y="2283"/>
                </a:lnTo>
                <a:lnTo>
                  <a:pt x="3592" y="2247"/>
                </a:lnTo>
                <a:lnTo>
                  <a:pt x="3592" y="2212"/>
                </a:lnTo>
                <a:lnTo>
                  <a:pt x="3592" y="2176"/>
                </a:lnTo>
                <a:lnTo>
                  <a:pt x="3591" y="2141"/>
                </a:lnTo>
                <a:lnTo>
                  <a:pt x="3588" y="2106"/>
                </a:lnTo>
                <a:lnTo>
                  <a:pt x="3585" y="2070"/>
                </a:lnTo>
                <a:lnTo>
                  <a:pt x="3581" y="2036"/>
                </a:lnTo>
                <a:lnTo>
                  <a:pt x="3576" y="2001"/>
                </a:lnTo>
                <a:lnTo>
                  <a:pt x="3570" y="1967"/>
                </a:lnTo>
                <a:lnTo>
                  <a:pt x="3564" y="1933"/>
                </a:lnTo>
                <a:lnTo>
                  <a:pt x="3556" y="1900"/>
                </a:lnTo>
                <a:lnTo>
                  <a:pt x="3549" y="1867"/>
                </a:lnTo>
                <a:lnTo>
                  <a:pt x="3539" y="1834"/>
                </a:lnTo>
                <a:lnTo>
                  <a:pt x="3530" y="1801"/>
                </a:lnTo>
                <a:lnTo>
                  <a:pt x="3519" y="1769"/>
                </a:lnTo>
                <a:lnTo>
                  <a:pt x="3509" y="1737"/>
                </a:lnTo>
                <a:lnTo>
                  <a:pt x="3496" y="1705"/>
                </a:lnTo>
                <a:lnTo>
                  <a:pt x="3483" y="1675"/>
                </a:lnTo>
                <a:lnTo>
                  <a:pt x="3470" y="1644"/>
                </a:lnTo>
                <a:lnTo>
                  <a:pt x="3455" y="1613"/>
                </a:lnTo>
                <a:lnTo>
                  <a:pt x="3440" y="1583"/>
                </a:lnTo>
                <a:lnTo>
                  <a:pt x="3426" y="1553"/>
                </a:lnTo>
                <a:lnTo>
                  <a:pt x="3409" y="1524"/>
                </a:lnTo>
                <a:lnTo>
                  <a:pt x="3393" y="1496"/>
                </a:lnTo>
                <a:lnTo>
                  <a:pt x="3374" y="1468"/>
                </a:lnTo>
                <a:lnTo>
                  <a:pt x="3356" y="1439"/>
                </a:lnTo>
                <a:lnTo>
                  <a:pt x="3337" y="1413"/>
                </a:lnTo>
                <a:lnTo>
                  <a:pt x="3318" y="1386"/>
                </a:lnTo>
                <a:lnTo>
                  <a:pt x="3298" y="1359"/>
                </a:lnTo>
                <a:lnTo>
                  <a:pt x="3277" y="1334"/>
                </a:lnTo>
                <a:lnTo>
                  <a:pt x="3255" y="1308"/>
                </a:lnTo>
                <a:lnTo>
                  <a:pt x="3233" y="1283"/>
                </a:lnTo>
                <a:lnTo>
                  <a:pt x="3211" y="1259"/>
                </a:lnTo>
                <a:lnTo>
                  <a:pt x="3187" y="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08940" y="3260090"/>
            <a:ext cx="886760" cy="886124"/>
          </a:xfrm>
          <a:prstGeom prst="ellipse">
            <a:avLst/>
          </a:pr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8940" y="4596767"/>
            <a:ext cx="886760" cy="886124"/>
          </a:xfrm>
          <a:prstGeom prst="ellips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2" name="打印机"/>
          <p:cNvSpPr/>
          <p:nvPr/>
        </p:nvSpPr>
        <p:spPr bwMode="auto">
          <a:xfrm>
            <a:off x="612140" y="3463290"/>
            <a:ext cx="480060" cy="480060"/>
          </a:xfrm>
          <a:custGeom>
            <a:avLst/>
            <a:gdLst>
              <a:gd name="T0" fmla="*/ 525261 w 5393"/>
              <a:gd name="T1" fmla="*/ 1467150 h 4185"/>
              <a:gd name="T2" fmla="*/ 1362430 w 5393"/>
              <a:gd name="T3" fmla="*/ 1472800 h 4185"/>
              <a:gd name="T4" fmla="*/ 1404112 w 5393"/>
              <a:gd name="T5" fmla="*/ 1416656 h 4185"/>
              <a:gd name="T6" fmla="*/ 1246922 w 5393"/>
              <a:gd name="T7" fmla="*/ 1134525 h 4185"/>
              <a:gd name="T8" fmla="*/ 663023 w 5393"/>
              <a:gd name="T9" fmla="*/ 1158536 h 4185"/>
              <a:gd name="T10" fmla="*/ 652780 w 5393"/>
              <a:gd name="T11" fmla="*/ 1134525 h 4185"/>
              <a:gd name="T12" fmla="*/ 1240917 w 5393"/>
              <a:gd name="T13" fmla="*/ 1194200 h 4185"/>
              <a:gd name="T14" fmla="*/ 1242683 w 5393"/>
              <a:gd name="T15" fmla="*/ 1224920 h 4185"/>
              <a:gd name="T16" fmla="*/ 652073 w 5393"/>
              <a:gd name="T17" fmla="*/ 1213974 h 4185"/>
              <a:gd name="T18" fmla="*/ 663023 w 5393"/>
              <a:gd name="T19" fmla="*/ 1255287 h 4185"/>
              <a:gd name="T20" fmla="*/ 1247628 w 5393"/>
              <a:gd name="T21" fmla="*/ 1276120 h 4185"/>
              <a:gd name="T22" fmla="*/ 656665 w 5393"/>
              <a:gd name="T23" fmla="*/ 1287066 h 4185"/>
              <a:gd name="T24" fmla="*/ 658431 w 5393"/>
              <a:gd name="T25" fmla="*/ 1256699 h 4185"/>
              <a:gd name="T26" fmla="*/ 1246922 w 5393"/>
              <a:gd name="T27" fmla="*/ 1335089 h 4185"/>
              <a:gd name="T28" fmla="*/ 663023 w 5393"/>
              <a:gd name="T29" fmla="*/ 1359100 h 4185"/>
              <a:gd name="T30" fmla="*/ 652780 w 5393"/>
              <a:gd name="T31" fmla="*/ 1335089 h 4185"/>
              <a:gd name="T32" fmla="*/ 1240917 w 5393"/>
              <a:gd name="T33" fmla="*/ 1394763 h 4185"/>
              <a:gd name="T34" fmla="*/ 1242683 w 5393"/>
              <a:gd name="T35" fmla="*/ 1425484 h 4185"/>
              <a:gd name="T36" fmla="*/ 652073 w 5393"/>
              <a:gd name="T37" fmla="*/ 1414184 h 4185"/>
              <a:gd name="T38" fmla="*/ 1404112 w 5393"/>
              <a:gd name="T39" fmla="*/ 61087 h 4185"/>
              <a:gd name="T40" fmla="*/ 1368082 w 5393"/>
              <a:gd name="T41" fmla="*/ 7415 h 4185"/>
              <a:gd name="T42" fmla="*/ 531266 w 5393"/>
              <a:gd name="T43" fmla="*/ 7415 h 4185"/>
              <a:gd name="T44" fmla="*/ 495236 w 5393"/>
              <a:gd name="T45" fmla="*/ 397596 h 4185"/>
              <a:gd name="T46" fmla="*/ 1392455 w 5393"/>
              <a:gd name="T47" fmla="*/ 676195 h 4185"/>
              <a:gd name="T48" fmla="*/ 563764 w 5393"/>
              <a:gd name="T49" fmla="*/ 703384 h 4185"/>
              <a:gd name="T50" fmla="*/ 500535 w 5393"/>
              <a:gd name="T51" fmla="*/ 665955 h 4185"/>
              <a:gd name="T52" fmla="*/ 109856 w 5393"/>
              <a:gd name="T53" fmla="*/ 406070 h 4185"/>
              <a:gd name="T54" fmla="*/ 46274 w 5393"/>
              <a:gd name="T55" fmla="*/ 501762 h 4185"/>
              <a:gd name="T56" fmla="*/ 2473 w 5393"/>
              <a:gd name="T57" fmla="*/ 712212 h 4185"/>
              <a:gd name="T58" fmla="*/ 15189 w 5393"/>
              <a:gd name="T59" fmla="*/ 960445 h 4185"/>
              <a:gd name="T60" fmla="*/ 72767 w 5393"/>
              <a:gd name="T61" fmla="*/ 1129229 h 4185"/>
              <a:gd name="T62" fmla="*/ 131050 w 5393"/>
              <a:gd name="T63" fmla="*/ 1184666 h 4185"/>
              <a:gd name="T64" fmla="*/ 333101 w 5393"/>
              <a:gd name="T65" fmla="*/ 1004230 h 4185"/>
              <a:gd name="T66" fmla="*/ 1528451 w 5393"/>
              <a:gd name="T67" fmla="*/ 988693 h 4185"/>
              <a:gd name="T68" fmla="*/ 1579317 w 5393"/>
              <a:gd name="T69" fmla="*/ 1020472 h 4185"/>
              <a:gd name="T70" fmla="*/ 1790552 w 5393"/>
              <a:gd name="T71" fmla="*/ 1179370 h 4185"/>
              <a:gd name="T72" fmla="*/ 1854134 w 5393"/>
              <a:gd name="T73" fmla="*/ 1092859 h 4185"/>
              <a:gd name="T74" fmla="*/ 1901114 w 5393"/>
              <a:gd name="T75" fmla="*/ 892295 h 4185"/>
              <a:gd name="T76" fmla="*/ 1892990 w 5393"/>
              <a:gd name="T77" fmla="*/ 641238 h 4185"/>
              <a:gd name="T78" fmla="*/ 1834353 w 5393"/>
              <a:gd name="T79" fmla="*/ 462920 h 4185"/>
              <a:gd name="T80" fmla="*/ 1772183 w 5393"/>
              <a:gd name="T81" fmla="*/ 397949 h 4185"/>
              <a:gd name="T82" fmla="*/ 196399 w 5393"/>
              <a:gd name="T83" fmla="*/ 502468 h 4185"/>
              <a:gd name="T84" fmla="*/ 180503 w 5393"/>
              <a:gd name="T85" fmla="*/ 479163 h 4185"/>
              <a:gd name="T86" fmla="*/ 236315 w 5393"/>
              <a:gd name="T87" fmla="*/ 463273 h 4185"/>
              <a:gd name="T88" fmla="*/ 297778 w 5393"/>
              <a:gd name="T89" fmla="*/ 473513 h 4185"/>
              <a:gd name="T90" fmla="*/ 300957 w 5393"/>
              <a:gd name="T91" fmla="*/ 497171 h 4185"/>
              <a:gd name="T92" fmla="*/ 243026 w 5393"/>
              <a:gd name="T93" fmla="*/ 509177 h 4185"/>
              <a:gd name="T94" fmla="*/ 1521739 w 5393"/>
              <a:gd name="T95" fmla="*/ 503527 h 4185"/>
              <a:gd name="T96" fmla="*/ 1519620 w 5393"/>
              <a:gd name="T97" fmla="*/ 466451 h 4185"/>
              <a:gd name="T98" fmla="*/ 1554943 w 5393"/>
              <a:gd name="T99" fmla="*/ 447737 h 4185"/>
              <a:gd name="T100" fmla="*/ 1592033 w 5393"/>
              <a:gd name="T101" fmla="*/ 469982 h 4185"/>
              <a:gd name="T102" fmla="*/ 1586028 w 5393"/>
              <a:gd name="T103" fmla="*/ 506352 h 4185"/>
              <a:gd name="T104" fmla="*/ 1669392 w 5393"/>
              <a:gd name="T105" fmla="*/ 519417 h 4185"/>
              <a:gd name="T106" fmla="*/ 1632302 w 5393"/>
              <a:gd name="T107" fmla="*/ 497524 h 4185"/>
              <a:gd name="T108" fmla="*/ 1638307 w 5393"/>
              <a:gd name="T109" fmla="*/ 460802 h 4185"/>
              <a:gd name="T110" fmla="*/ 1677163 w 5393"/>
              <a:gd name="T111" fmla="*/ 448443 h 4185"/>
              <a:gd name="T112" fmla="*/ 1708248 w 5393"/>
              <a:gd name="T113" fmla="*/ 476691 h 4185"/>
              <a:gd name="T114" fmla="*/ 1694472 w 5393"/>
              <a:gd name="T115" fmla="*/ 511296 h 4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393" h="4185">
                <a:moveTo>
                  <a:pt x="1402" y="4012"/>
                </a:moveTo>
                <a:lnTo>
                  <a:pt x="1402" y="4012"/>
                </a:lnTo>
                <a:lnTo>
                  <a:pt x="1403" y="4030"/>
                </a:lnTo>
                <a:lnTo>
                  <a:pt x="1406" y="4047"/>
                </a:lnTo>
                <a:lnTo>
                  <a:pt x="1411" y="4063"/>
                </a:lnTo>
                <a:lnTo>
                  <a:pt x="1417" y="4080"/>
                </a:lnTo>
                <a:lnTo>
                  <a:pt x="1425" y="4095"/>
                </a:lnTo>
                <a:lnTo>
                  <a:pt x="1436" y="4109"/>
                </a:lnTo>
                <a:lnTo>
                  <a:pt x="1447" y="4122"/>
                </a:lnTo>
                <a:lnTo>
                  <a:pt x="1459" y="4135"/>
                </a:lnTo>
                <a:lnTo>
                  <a:pt x="1473" y="4146"/>
                </a:lnTo>
                <a:lnTo>
                  <a:pt x="1487" y="4155"/>
                </a:lnTo>
                <a:lnTo>
                  <a:pt x="1504" y="4164"/>
                </a:lnTo>
                <a:lnTo>
                  <a:pt x="1521" y="4171"/>
                </a:lnTo>
                <a:lnTo>
                  <a:pt x="1538" y="4177"/>
                </a:lnTo>
                <a:lnTo>
                  <a:pt x="1557" y="4182"/>
                </a:lnTo>
                <a:lnTo>
                  <a:pt x="1576" y="4185"/>
                </a:lnTo>
                <a:lnTo>
                  <a:pt x="1596" y="4185"/>
                </a:lnTo>
                <a:lnTo>
                  <a:pt x="3782" y="4185"/>
                </a:lnTo>
                <a:lnTo>
                  <a:pt x="3801" y="4185"/>
                </a:lnTo>
                <a:lnTo>
                  <a:pt x="3820" y="4182"/>
                </a:lnTo>
                <a:lnTo>
                  <a:pt x="3839" y="4177"/>
                </a:lnTo>
                <a:lnTo>
                  <a:pt x="3857" y="4171"/>
                </a:lnTo>
                <a:lnTo>
                  <a:pt x="3873" y="4164"/>
                </a:lnTo>
                <a:lnTo>
                  <a:pt x="3890" y="4155"/>
                </a:lnTo>
                <a:lnTo>
                  <a:pt x="3905" y="4146"/>
                </a:lnTo>
                <a:lnTo>
                  <a:pt x="3918" y="4135"/>
                </a:lnTo>
                <a:lnTo>
                  <a:pt x="3930" y="4122"/>
                </a:lnTo>
                <a:lnTo>
                  <a:pt x="3942" y="4109"/>
                </a:lnTo>
                <a:lnTo>
                  <a:pt x="3952" y="4095"/>
                </a:lnTo>
                <a:lnTo>
                  <a:pt x="3960" y="4080"/>
                </a:lnTo>
                <a:lnTo>
                  <a:pt x="3966" y="4063"/>
                </a:lnTo>
                <a:lnTo>
                  <a:pt x="3971" y="4047"/>
                </a:lnTo>
                <a:lnTo>
                  <a:pt x="3974" y="4030"/>
                </a:lnTo>
                <a:lnTo>
                  <a:pt x="3975" y="4012"/>
                </a:lnTo>
                <a:lnTo>
                  <a:pt x="3975" y="3060"/>
                </a:lnTo>
                <a:lnTo>
                  <a:pt x="1402" y="3060"/>
                </a:lnTo>
                <a:lnTo>
                  <a:pt x="1402" y="4012"/>
                </a:lnTo>
                <a:close/>
                <a:moveTo>
                  <a:pt x="1877" y="3183"/>
                </a:moveTo>
                <a:lnTo>
                  <a:pt x="3500" y="3183"/>
                </a:lnTo>
                <a:lnTo>
                  <a:pt x="3507" y="3184"/>
                </a:lnTo>
                <a:lnTo>
                  <a:pt x="3513" y="3187"/>
                </a:lnTo>
                <a:lnTo>
                  <a:pt x="3518" y="3191"/>
                </a:lnTo>
                <a:lnTo>
                  <a:pt x="3523" y="3198"/>
                </a:lnTo>
                <a:lnTo>
                  <a:pt x="3527" y="3205"/>
                </a:lnTo>
                <a:lnTo>
                  <a:pt x="3530" y="3213"/>
                </a:lnTo>
                <a:lnTo>
                  <a:pt x="3532" y="3222"/>
                </a:lnTo>
                <a:lnTo>
                  <a:pt x="3532" y="3232"/>
                </a:lnTo>
                <a:lnTo>
                  <a:pt x="3532" y="3241"/>
                </a:lnTo>
                <a:lnTo>
                  <a:pt x="3530" y="3251"/>
                </a:lnTo>
                <a:lnTo>
                  <a:pt x="3527" y="3260"/>
                </a:lnTo>
                <a:lnTo>
                  <a:pt x="3523" y="3267"/>
                </a:lnTo>
                <a:lnTo>
                  <a:pt x="3518" y="3273"/>
                </a:lnTo>
                <a:lnTo>
                  <a:pt x="3513" y="3277"/>
                </a:lnTo>
                <a:lnTo>
                  <a:pt x="3507" y="3280"/>
                </a:lnTo>
                <a:lnTo>
                  <a:pt x="3500" y="3281"/>
                </a:lnTo>
                <a:lnTo>
                  <a:pt x="1877" y="3281"/>
                </a:lnTo>
                <a:lnTo>
                  <a:pt x="1871" y="3280"/>
                </a:lnTo>
                <a:lnTo>
                  <a:pt x="1864" y="3277"/>
                </a:lnTo>
                <a:lnTo>
                  <a:pt x="1859" y="3273"/>
                </a:lnTo>
                <a:lnTo>
                  <a:pt x="1854" y="3267"/>
                </a:lnTo>
                <a:lnTo>
                  <a:pt x="1851" y="3260"/>
                </a:lnTo>
                <a:lnTo>
                  <a:pt x="1848" y="3251"/>
                </a:lnTo>
                <a:lnTo>
                  <a:pt x="1846" y="3241"/>
                </a:lnTo>
                <a:lnTo>
                  <a:pt x="1845" y="3232"/>
                </a:lnTo>
                <a:lnTo>
                  <a:pt x="1846" y="3222"/>
                </a:lnTo>
                <a:lnTo>
                  <a:pt x="1848" y="3213"/>
                </a:lnTo>
                <a:lnTo>
                  <a:pt x="1851" y="3205"/>
                </a:lnTo>
                <a:lnTo>
                  <a:pt x="1854" y="3198"/>
                </a:lnTo>
                <a:lnTo>
                  <a:pt x="1859" y="3191"/>
                </a:lnTo>
                <a:lnTo>
                  <a:pt x="1864" y="3187"/>
                </a:lnTo>
                <a:lnTo>
                  <a:pt x="1871" y="3184"/>
                </a:lnTo>
                <a:lnTo>
                  <a:pt x="1877" y="3183"/>
                </a:lnTo>
                <a:close/>
                <a:moveTo>
                  <a:pt x="1877" y="3379"/>
                </a:moveTo>
                <a:lnTo>
                  <a:pt x="3500" y="3379"/>
                </a:lnTo>
                <a:lnTo>
                  <a:pt x="3507" y="3380"/>
                </a:lnTo>
                <a:lnTo>
                  <a:pt x="3513" y="3382"/>
                </a:lnTo>
                <a:lnTo>
                  <a:pt x="3518" y="3387"/>
                </a:lnTo>
                <a:lnTo>
                  <a:pt x="3523" y="3393"/>
                </a:lnTo>
                <a:lnTo>
                  <a:pt x="3527" y="3400"/>
                </a:lnTo>
                <a:lnTo>
                  <a:pt x="3530" y="3408"/>
                </a:lnTo>
                <a:lnTo>
                  <a:pt x="3532" y="3418"/>
                </a:lnTo>
                <a:lnTo>
                  <a:pt x="3532" y="3428"/>
                </a:lnTo>
                <a:lnTo>
                  <a:pt x="3532" y="3438"/>
                </a:lnTo>
                <a:lnTo>
                  <a:pt x="3530" y="3447"/>
                </a:lnTo>
                <a:lnTo>
                  <a:pt x="3527" y="3455"/>
                </a:lnTo>
                <a:lnTo>
                  <a:pt x="3523" y="3462"/>
                </a:lnTo>
                <a:lnTo>
                  <a:pt x="3518" y="3469"/>
                </a:lnTo>
                <a:lnTo>
                  <a:pt x="3513" y="3473"/>
                </a:lnTo>
                <a:lnTo>
                  <a:pt x="3507" y="3476"/>
                </a:lnTo>
                <a:lnTo>
                  <a:pt x="3500" y="3477"/>
                </a:lnTo>
                <a:lnTo>
                  <a:pt x="1877" y="3477"/>
                </a:lnTo>
                <a:lnTo>
                  <a:pt x="1871" y="3476"/>
                </a:lnTo>
                <a:lnTo>
                  <a:pt x="1864" y="3473"/>
                </a:lnTo>
                <a:lnTo>
                  <a:pt x="1859" y="3469"/>
                </a:lnTo>
                <a:lnTo>
                  <a:pt x="1854" y="3462"/>
                </a:lnTo>
                <a:lnTo>
                  <a:pt x="1851" y="3455"/>
                </a:lnTo>
                <a:lnTo>
                  <a:pt x="1848" y="3447"/>
                </a:lnTo>
                <a:lnTo>
                  <a:pt x="1846" y="3438"/>
                </a:lnTo>
                <a:lnTo>
                  <a:pt x="1845" y="3428"/>
                </a:lnTo>
                <a:lnTo>
                  <a:pt x="1846" y="3418"/>
                </a:lnTo>
                <a:lnTo>
                  <a:pt x="1848" y="3408"/>
                </a:lnTo>
                <a:lnTo>
                  <a:pt x="1851" y="3400"/>
                </a:lnTo>
                <a:lnTo>
                  <a:pt x="1854" y="3393"/>
                </a:lnTo>
                <a:lnTo>
                  <a:pt x="1859" y="3387"/>
                </a:lnTo>
                <a:lnTo>
                  <a:pt x="1864" y="3382"/>
                </a:lnTo>
                <a:lnTo>
                  <a:pt x="1871" y="3380"/>
                </a:lnTo>
                <a:lnTo>
                  <a:pt x="1877" y="3379"/>
                </a:lnTo>
                <a:close/>
                <a:moveTo>
                  <a:pt x="1877" y="3555"/>
                </a:moveTo>
                <a:lnTo>
                  <a:pt x="3500" y="3555"/>
                </a:lnTo>
                <a:lnTo>
                  <a:pt x="3507" y="3556"/>
                </a:lnTo>
                <a:lnTo>
                  <a:pt x="3513" y="3559"/>
                </a:lnTo>
                <a:lnTo>
                  <a:pt x="3518" y="3563"/>
                </a:lnTo>
                <a:lnTo>
                  <a:pt x="3523" y="3569"/>
                </a:lnTo>
                <a:lnTo>
                  <a:pt x="3527" y="3576"/>
                </a:lnTo>
                <a:lnTo>
                  <a:pt x="3530" y="3586"/>
                </a:lnTo>
                <a:lnTo>
                  <a:pt x="3532" y="3595"/>
                </a:lnTo>
                <a:lnTo>
                  <a:pt x="3532" y="3604"/>
                </a:lnTo>
                <a:lnTo>
                  <a:pt x="3532" y="3614"/>
                </a:lnTo>
                <a:lnTo>
                  <a:pt x="3530" y="3623"/>
                </a:lnTo>
                <a:lnTo>
                  <a:pt x="3527" y="3631"/>
                </a:lnTo>
                <a:lnTo>
                  <a:pt x="3523" y="3639"/>
                </a:lnTo>
                <a:lnTo>
                  <a:pt x="3518" y="3645"/>
                </a:lnTo>
                <a:lnTo>
                  <a:pt x="3513" y="3650"/>
                </a:lnTo>
                <a:lnTo>
                  <a:pt x="3507" y="3652"/>
                </a:lnTo>
                <a:lnTo>
                  <a:pt x="3500" y="3653"/>
                </a:lnTo>
                <a:lnTo>
                  <a:pt x="1877" y="3653"/>
                </a:lnTo>
                <a:lnTo>
                  <a:pt x="1871" y="3652"/>
                </a:lnTo>
                <a:lnTo>
                  <a:pt x="1864" y="3650"/>
                </a:lnTo>
                <a:lnTo>
                  <a:pt x="1859" y="3645"/>
                </a:lnTo>
                <a:lnTo>
                  <a:pt x="1854" y="3639"/>
                </a:lnTo>
                <a:lnTo>
                  <a:pt x="1851" y="3631"/>
                </a:lnTo>
                <a:lnTo>
                  <a:pt x="1848" y="3623"/>
                </a:lnTo>
                <a:lnTo>
                  <a:pt x="1846" y="3614"/>
                </a:lnTo>
                <a:lnTo>
                  <a:pt x="1845" y="3604"/>
                </a:lnTo>
                <a:lnTo>
                  <a:pt x="1846" y="3595"/>
                </a:lnTo>
                <a:lnTo>
                  <a:pt x="1848" y="3586"/>
                </a:lnTo>
                <a:lnTo>
                  <a:pt x="1851" y="3576"/>
                </a:lnTo>
                <a:lnTo>
                  <a:pt x="1854" y="3569"/>
                </a:lnTo>
                <a:lnTo>
                  <a:pt x="1859" y="3563"/>
                </a:lnTo>
                <a:lnTo>
                  <a:pt x="1864" y="3559"/>
                </a:lnTo>
                <a:lnTo>
                  <a:pt x="1871" y="3556"/>
                </a:lnTo>
                <a:lnTo>
                  <a:pt x="1877" y="3555"/>
                </a:lnTo>
                <a:close/>
                <a:moveTo>
                  <a:pt x="1877" y="3752"/>
                </a:moveTo>
                <a:lnTo>
                  <a:pt x="3500" y="3752"/>
                </a:lnTo>
                <a:lnTo>
                  <a:pt x="3507" y="3753"/>
                </a:lnTo>
                <a:lnTo>
                  <a:pt x="3513" y="3755"/>
                </a:lnTo>
                <a:lnTo>
                  <a:pt x="3518" y="3760"/>
                </a:lnTo>
                <a:lnTo>
                  <a:pt x="3523" y="3766"/>
                </a:lnTo>
                <a:lnTo>
                  <a:pt x="3527" y="3773"/>
                </a:lnTo>
                <a:lnTo>
                  <a:pt x="3530" y="3781"/>
                </a:lnTo>
                <a:lnTo>
                  <a:pt x="3532" y="3790"/>
                </a:lnTo>
                <a:lnTo>
                  <a:pt x="3532" y="3800"/>
                </a:lnTo>
                <a:lnTo>
                  <a:pt x="3532" y="3810"/>
                </a:lnTo>
                <a:lnTo>
                  <a:pt x="3530" y="3819"/>
                </a:lnTo>
                <a:lnTo>
                  <a:pt x="3527" y="3827"/>
                </a:lnTo>
                <a:lnTo>
                  <a:pt x="3523" y="3835"/>
                </a:lnTo>
                <a:lnTo>
                  <a:pt x="3518" y="3840"/>
                </a:lnTo>
                <a:lnTo>
                  <a:pt x="3513" y="3845"/>
                </a:lnTo>
                <a:lnTo>
                  <a:pt x="3507" y="3848"/>
                </a:lnTo>
                <a:lnTo>
                  <a:pt x="3500" y="3849"/>
                </a:lnTo>
                <a:lnTo>
                  <a:pt x="1877" y="3849"/>
                </a:lnTo>
                <a:lnTo>
                  <a:pt x="1871" y="3848"/>
                </a:lnTo>
                <a:lnTo>
                  <a:pt x="1864" y="3845"/>
                </a:lnTo>
                <a:lnTo>
                  <a:pt x="1859" y="3840"/>
                </a:lnTo>
                <a:lnTo>
                  <a:pt x="1854" y="3835"/>
                </a:lnTo>
                <a:lnTo>
                  <a:pt x="1851" y="3827"/>
                </a:lnTo>
                <a:lnTo>
                  <a:pt x="1848" y="3819"/>
                </a:lnTo>
                <a:lnTo>
                  <a:pt x="1846" y="3810"/>
                </a:lnTo>
                <a:lnTo>
                  <a:pt x="1845" y="3800"/>
                </a:lnTo>
                <a:lnTo>
                  <a:pt x="1846" y="3790"/>
                </a:lnTo>
                <a:lnTo>
                  <a:pt x="1848" y="3781"/>
                </a:lnTo>
                <a:lnTo>
                  <a:pt x="1851" y="3773"/>
                </a:lnTo>
                <a:lnTo>
                  <a:pt x="1854" y="3766"/>
                </a:lnTo>
                <a:lnTo>
                  <a:pt x="1859" y="3760"/>
                </a:lnTo>
                <a:lnTo>
                  <a:pt x="1864" y="3755"/>
                </a:lnTo>
                <a:lnTo>
                  <a:pt x="1871" y="3753"/>
                </a:lnTo>
                <a:lnTo>
                  <a:pt x="1877" y="3752"/>
                </a:lnTo>
                <a:close/>
                <a:moveTo>
                  <a:pt x="1877" y="3947"/>
                </a:moveTo>
                <a:lnTo>
                  <a:pt x="3500" y="3947"/>
                </a:lnTo>
                <a:lnTo>
                  <a:pt x="3507" y="3948"/>
                </a:lnTo>
                <a:lnTo>
                  <a:pt x="3513" y="3950"/>
                </a:lnTo>
                <a:lnTo>
                  <a:pt x="3518" y="3955"/>
                </a:lnTo>
                <a:lnTo>
                  <a:pt x="3523" y="3961"/>
                </a:lnTo>
                <a:lnTo>
                  <a:pt x="3527" y="3969"/>
                </a:lnTo>
                <a:lnTo>
                  <a:pt x="3530" y="3977"/>
                </a:lnTo>
                <a:lnTo>
                  <a:pt x="3532" y="3986"/>
                </a:lnTo>
                <a:lnTo>
                  <a:pt x="3532" y="3996"/>
                </a:lnTo>
                <a:lnTo>
                  <a:pt x="3532" y="4005"/>
                </a:lnTo>
                <a:lnTo>
                  <a:pt x="3530" y="4014"/>
                </a:lnTo>
                <a:lnTo>
                  <a:pt x="3527" y="4024"/>
                </a:lnTo>
                <a:lnTo>
                  <a:pt x="3523" y="4031"/>
                </a:lnTo>
                <a:lnTo>
                  <a:pt x="3518" y="4037"/>
                </a:lnTo>
                <a:lnTo>
                  <a:pt x="3513" y="4041"/>
                </a:lnTo>
                <a:lnTo>
                  <a:pt x="3507" y="4044"/>
                </a:lnTo>
                <a:lnTo>
                  <a:pt x="3500" y="4045"/>
                </a:lnTo>
                <a:lnTo>
                  <a:pt x="1877" y="4045"/>
                </a:lnTo>
                <a:lnTo>
                  <a:pt x="1871" y="4044"/>
                </a:lnTo>
                <a:lnTo>
                  <a:pt x="1864" y="4041"/>
                </a:lnTo>
                <a:lnTo>
                  <a:pt x="1859" y="4037"/>
                </a:lnTo>
                <a:lnTo>
                  <a:pt x="1854" y="4031"/>
                </a:lnTo>
                <a:lnTo>
                  <a:pt x="1851" y="4024"/>
                </a:lnTo>
                <a:lnTo>
                  <a:pt x="1848" y="4014"/>
                </a:lnTo>
                <a:lnTo>
                  <a:pt x="1846" y="4005"/>
                </a:lnTo>
                <a:lnTo>
                  <a:pt x="1845" y="3996"/>
                </a:lnTo>
                <a:lnTo>
                  <a:pt x="1846" y="3986"/>
                </a:lnTo>
                <a:lnTo>
                  <a:pt x="1848" y="3977"/>
                </a:lnTo>
                <a:lnTo>
                  <a:pt x="1851" y="3969"/>
                </a:lnTo>
                <a:lnTo>
                  <a:pt x="1854" y="3961"/>
                </a:lnTo>
                <a:lnTo>
                  <a:pt x="1859" y="3955"/>
                </a:lnTo>
                <a:lnTo>
                  <a:pt x="1864" y="3950"/>
                </a:lnTo>
                <a:lnTo>
                  <a:pt x="1871" y="3948"/>
                </a:lnTo>
                <a:lnTo>
                  <a:pt x="1877" y="3947"/>
                </a:lnTo>
                <a:close/>
                <a:moveTo>
                  <a:pt x="3975" y="173"/>
                </a:moveTo>
                <a:lnTo>
                  <a:pt x="3975" y="173"/>
                </a:lnTo>
                <a:lnTo>
                  <a:pt x="3974" y="155"/>
                </a:lnTo>
                <a:lnTo>
                  <a:pt x="3971" y="139"/>
                </a:lnTo>
                <a:lnTo>
                  <a:pt x="3966" y="121"/>
                </a:lnTo>
                <a:lnTo>
                  <a:pt x="3960" y="106"/>
                </a:lnTo>
                <a:lnTo>
                  <a:pt x="3952" y="91"/>
                </a:lnTo>
                <a:lnTo>
                  <a:pt x="3942" y="77"/>
                </a:lnTo>
                <a:lnTo>
                  <a:pt x="3930" y="63"/>
                </a:lnTo>
                <a:lnTo>
                  <a:pt x="3918" y="51"/>
                </a:lnTo>
                <a:lnTo>
                  <a:pt x="3905" y="40"/>
                </a:lnTo>
                <a:lnTo>
                  <a:pt x="3890" y="30"/>
                </a:lnTo>
                <a:lnTo>
                  <a:pt x="3873" y="21"/>
                </a:lnTo>
                <a:lnTo>
                  <a:pt x="3857" y="13"/>
                </a:lnTo>
                <a:lnTo>
                  <a:pt x="3839" y="7"/>
                </a:lnTo>
                <a:lnTo>
                  <a:pt x="3820" y="3"/>
                </a:lnTo>
                <a:lnTo>
                  <a:pt x="3801" y="1"/>
                </a:lnTo>
                <a:lnTo>
                  <a:pt x="3782" y="0"/>
                </a:lnTo>
                <a:lnTo>
                  <a:pt x="1596" y="0"/>
                </a:lnTo>
                <a:lnTo>
                  <a:pt x="1576" y="1"/>
                </a:lnTo>
                <a:lnTo>
                  <a:pt x="1557" y="3"/>
                </a:lnTo>
                <a:lnTo>
                  <a:pt x="1538" y="7"/>
                </a:lnTo>
                <a:lnTo>
                  <a:pt x="1521" y="13"/>
                </a:lnTo>
                <a:lnTo>
                  <a:pt x="1504" y="21"/>
                </a:lnTo>
                <a:lnTo>
                  <a:pt x="1487" y="30"/>
                </a:lnTo>
                <a:lnTo>
                  <a:pt x="1473" y="40"/>
                </a:lnTo>
                <a:lnTo>
                  <a:pt x="1459" y="51"/>
                </a:lnTo>
                <a:lnTo>
                  <a:pt x="1447" y="63"/>
                </a:lnTo>
                <a:lnTo>
                  <a:pt x="1436" y="77"/>
                </a:lnTo>
                <a:lnTo>
                  <a:pt x="1425" y="91"/>
                </a:lnTo>
                <a:lnTo>
                  <a:pt x="1417" y="106"/>
                </a:lnTo>
                <a:lnTo>
                  <a:pt x="1411" y="121"/>
                </a:lnTo>
                <a:lnTo>
                  <a:pt x="1406" y="139"/>
                </a:lnTo>
                <a:lnTo>
                  <a:pt x="1403" y="155"/>
                </a:lnTo>
                <a:lnTo>
                  <a:pt x="1402" y="173"/>
                </a:lnTo>
                <a:lnTo>
                  <a:pt x="1402" y="1126"/>
                </a:lnTo>
                <a:lnTo>
                  <a:pt x="3975" y="1126"/>
                </a:lnTo>
                <a:lnTo>
                  <a:pt x="3975" y="173"/>
                </a:lnTo>
                <a:close/>
                <a:moveTo>
                  <a:pt x="5006" y="1126"/>
                </a:moveTo>
                <a:lnTo>
                  <a:pt x="3975" y="1126"/>
                </a:lnTo>
                <a:lnTo>
                  <a:pt x="3975" y="1818"/>
                </a:lnTo>
                <a:lnTo>
                  <a:pt x="3974" y="1836"/>
                </a:lnTo>
                <a:lnTo>
                  <a:pt x="3971" y="1853"/>
                </a:lnTo>
                <a:lnTo>
                  <a:pt x="3966" y="1870"/>
                </a:lnTo>
                <a:lnTo>
                  <a:pt x="3960" y="1886"/>
                </a:lnTo>
                <a:lnTo>
                  <a:pt x="3952" y="1901"/>
                </a:lnTo>
                <a:lnTo>
                  <a:pt x="3942" y="1915"/>
                </a:lnTo>
                <a:lnTo>
                  <a:pt x="3930" y="1928"/>
                </a:lnTo>
                <a:lnTo>
                  <a:pt x="3918" y="1941"/>
                </a:lnTo>
                <a:lnTo>
                  <a:pt x="3905" y="1952"/>
                </a:lnTo>
                <a:lnTo>
                  <a:pt x="3890" y="1962"/>
                </a:lnTo>
                <a:lnTo>
                  <a:pt x="3873" y="1970"/>
                </a:lnTo>
                <a:lnTo>
                  <a:pt x="3857" y="1978"/>
                </a:lnTo>
                <a:lnTo>
                  <a:pt x="3839" y="1983"/>
                </a:lnTo>
                <a:lnTo>
                  <a:pt x="3820" y="1987"/>
                </a:lnTo>
                <a:lnTo>
                  <a:pt x="3801" y="1991"/>
                </a:lnTo>
                <a:lnTo>
                  <a:pt x="3782" y="1992"/>
                </a:lnTo>
                <a:lnTo>
                  <a:pt x="1596" y="1992"/>
                </a:lnTo>
                <a:lnTo>
                  <a:pt x="1576" y="1991"/>
                </a:lnTo>
                <a:lnTo>
                  <a:pt x="1557" y="1987"/>
                </a:lnTo>
                <a:lnTo>
                  <a:pt x="1538" y="1983"/>
                </a:lnTo>
                <a:lnTo>
                  <a:pt x="1521" y="1978"/>
                </a:lnTo>
                <a:lnTo>
                  <a:pt x="1504" y="1970"/>
                </a:lnTo>
                <a:lnTo>
                  <a:pt x="1487" y="1962"/>
                </a:lnTo>
                <a:lnTo>
                  <a:pt x="1473" y="1952"/>
                </a:lnTo>
                <a:lnTo>
                  <a:pt x="1459" y="1941"/>
                </a:lnTo>
                <a:lnTo>
                  <a:pt x="1447" y="1928"/>
                </a:lnTo>
                <a:lnTo>
                  <a:pt x="1436" y="1915"/>
                </a:lnTo>
                <a:lnTo>
                  <a:pt x="1425" y="1901"/>
                </a:lnTo>
                <a:lnTo>
                  <a:pt x="1417" y="1886"/>
                </a:lnTo>
                <a:lnTo>
                  <a:pt x="1411" y="1870"/>
                </a:lnTo>
                <a:lnTo>
                  <a:pt x="1406" y="1853"/>
                </a:lnTo>
                <a:lnTo>
                  <a:pt x="1403" y="1836"/>
                </a:lnTo>
                <a:lnTo>
                  <a:pt x="1402" y="1818"/>
                </a:lnTo>
                <a:lnTo>
                  <a:pt x="1402" y="1126"/>
                </a:lnTo>
                <a:lnTo>
                  <a:pt x="371" y="1126"/>
                </a:lnTo>
                <a:lnTo>
                  <a:pt x="360" y="1127"/>
                </a:lnTo>
                <a:lnTo>
                  <a:pt x="349" y="1130"/>
                </a:lnTo>
                <a:lnTo>
                  <a:pt x="336" y="1135"/>
                </a:lnTo>
                <a:lnTo>
                  <a:pt x="324" y="1142"/>
                </a:lnTo>
                <a:lnTo>
                  <a:pt x="311" y="1150"/>
                </a:lnTo>
                <a:lnTo>
                  <a:pt x="297" y="1161"/>
                </a:lnTo>
                <a:lnTo>
                  <a:pt x="282" y="1175"/>
                </a:lnTo>
                <a:lnTo>
                  <a:pt x="267" y="1190"/>
                </a:lnTo>
                <a:lnTo>
                  <a:pt x="253" y="1206"/>
                </a:lnTo>
                <a:lnTo>
                  <a:pt x="238" y="1226"/>
                </a:lnTo>
                <a:lnTo>
                  <a:pt x="222" y="1247"/>
                </a:lnTo>
                <a:lnTo>
                  <a:pt x="206" y="1270"/>
                </a:lnTo>
                <a:lnTo>
                  <a:pt x="191" y="1297"/>
                </a:lnTo>
                <a:lnTo>
                  <a:pt x="175" y="1324"/>
                </a:lnTo>
                <a:lnTo>
                  <a:pt x="160" y="1355"/>
                </a:lnTo>
                <a:lnTo>
                  <a:pt x="145" y="1387"/>
                </a:lnTo>
                <a:lnTo>
                  <a:pt x="131" y="1421"/>
                </a:lnTo>
                <a:lnTo>
                  <a:pt x="116" y="1458"/>
                </a:lnTo>
                <a:lnTo>
                  <a:pt x="102" y="1498"/>
                </a:lnTo>
                <a:lnTo>
                  <a:pt x="89" y="1538"/>
                </a:lnTo>
                <a:lnTo>
                  <a:pt x="77" y="1582"/>
                </a:lnTo>
                <a:lnTo>
                  <a:pt x="64" y="1628"/>
                </a:lnTo>
                <a:lnTo>
                  <a:pt x="53" y="1677"/>
                </a:lnTo>
                <a:lnTo>
                  <a:pt x="43" y="1728"/>
                </a:lnTo>
                <a:lnTo>
                  <a:pt x="34" y="1781"/>
                </a:lnTo>
                <a:lnTo>
                  <a:pt x="26" y="1836"/>
                </a:lnTo>
                <a:lnTo>
                  <a:pt x="19" y="1894"/>
                </a:lnTo>
                <a:lnTo>
                  <a:pt x="11" y="1954"/>
                </a:lnTo>
                <a:lnTo>
                  <a:pt x="7" y="2017"/>
                </a:lnTo>
                <a:lnTo>
                  <a:pt x="3" y="2082"/>
                </a:lnTo>
                <a:lnTo>
                  <a:pt x="1" y="2150"/>
                </a:lnTo>
                <a:lnTo>
                  <a:pt x="0" y="2221"/>
                </a:lnTo>
                <a:lnTo>
                  <a:pt x="1" y="2291"/>
                </a:lnTo>
                <a:lnTo>
                  <a:pt x="3" y="2358"/>
                </a:lnTo>
                <a:lnTo>
                  <a:pt x="7" y="2424"/>
                </a:lnTo>
                <a:lnTo>
                  <a:pt x="11" y="2488"/>
                </a:lnTo>
                <a:lnTo>
                  <a:pt x="19" y="2550"/>
                </a:lnTo>
                <a:lnTo>
                  <a:pt x="26" y="2609"/>
                </a:lnTo>
                <a:lnTo>
                  <a:pt x="34" y="2665"/>
                </a:lnTo>
                <a:lnTo>
                  <a:pt x="43" y="2720"/>
                </a:lnTo>
                <a:lnTo>
                  <a:pt x="53" y="2772"/>
                </a:lnTo>
                <a:lnTo>
                  <a:pt x="64" y="2822"/>
                </a:lnTo>
                <a:lnTo>
                  <a:pt x="77" y="2870"/>
                </a:lnTo>
                <a:lnTo>
                  <a:pt x="89" y="2914"/>
                </a:lnTo>
                <a:lnTo>
                  <a:pt x="102" y="2958"/>
                </a:lnTo>
                <a:lnTo>
                  <a:pt x="116" y="2999"/>
                </a:lnTo>
                <a:lnTo>
                  <a:pt x="131" y="3038"/>
                </a:lnTo>
                <a:lnTo>
                  <a:pt x="145" y="3074"/>
                </a:lnTo>
                <a:lnTo>
                  <a:pt x="160" y="3108"/>
                </a:lnTo>
                <a:lnTo>
                  <a:pt x="175" y="3141"/>
                </a:lnTo>
                <a:lnTo>
                  <a:pt x="191" y="3170"/>
                </a:lnTo>
                <a:lnTo>
                  <a:pt x="206" y="3198"/>
                </a:lnTo>
                <a:lnTo>
                  <a:pt x="222" y="3223"/>
                </a:lnTo>
                <a:lnTo>
                  <a:pt x="238" y="3245"/>
                </a:lnTo>
                <a:lnTo>
                  <a:pt x="253" y="3267"/>
                </a:lnTo>
                <a:lnTo>
                  <a:pt x="267" y="3285"/>
                </a:lnTo>
                <a:lnTo>
                  <a:pt x="282" y="3301"/>
                </a:lnTo>
                <a:lnTo>
                  <a:pt x="297" y="3316"/>
                </a:lnTo>
                <a:lnTo>
                  <a:pt x="311" y="3328"/>
                </a:lnTo>
                <a:lnTo>
                  <a:pt x="324" y="3338"/>
                </a:lnTo>
                <a:lnTo>
                  <a:pt x="336" y="3345"/>
                </a:lnTo>
                <a:lnTo>
                  <a:pt x="349" y="3351"/>
                </a:lnTo>
                <a:lnTo>
                  <a:pt x="360" y="3354"/>
                </a:lnTo>
                <a:lnTo>
                  <a:pt x="371" y="3355"/>
                </a:lnTo>
                <a:lnTo>
                  <a:pt x="901" y="3355"/>
                </a:lnTo>
                <a:lnTo>
                  <a:pt x="901" y="2939"/>
                </a:lnTo>
                <a:lnTo>
                  <a:pt x="901" y="2927"/>
                </a:lnTo>
                <a:lnTo>
                  <a:pt x="903" y="2913"/>
                </a:lnTo>
                <a:lnTo>
                  <a:pt x="907" y="2901"/>
                </a:lnTo>
                <a:lnTo>
                  <a:pt x="911" y="2888"/>
                </a:lnTo>
                <a:lnTo>
                  <a:pt x="917" y="2877"/>
                </a:lnTo>
                <a:lnTo>
                  <a:pt x="925" y="2864"/>
                </a:lnTo>
                <a:lnTo>
                  <a:pt x="933" y="2854"/>
                </a:lnTo>
                <a:lnTo>
                  <a:pt x="943" y="2844"/>
                </a:lnTo>
                <a:lnTo>
                  <a:pt x="954" y="2834"/>
                </a:lnTo>
                <a:lnTo>
                  <a:pt x="966" y="2826"/>
                </a:lnTo>
                <a:lnTo>
                  <a:pt x="980" y="2819"/>
                </a:lnTo>
                <a:lnTo>
                  <a:pt x="994" y="2812"/>
                </a:lnTo>
                <a:lnTo>
                  <a:pt x="1010" y="2806"/>
                </a:lnTo>
                <a:lnTo>
                  <a:pt x="1027" y="2803"/>
                </a:lnTo>
                <a:lnTo>
                  <a:pt x="1044" y="2800"/>
                </a:lnTo>
                <a:lnTo>
                  <a:pt x="1064" y="2800"/>
                </a:lnTo>
                <a:lnTo>
                  <a:pt x="4303" y="2800"/>
                </a:lnTo>
                <a:lnTo>
                  <a:pt x="4327" y="2800"/>
                </a:lnTo>
                <a:lnTo>
                  <a:pt x="4347" y="2801"/>
                </a:lnTo>
                <a:lnTo>
                  <a:pt x="4366" y="2804"/>
                </a:lnTo>
                <a:lnTo>
                  <a:pt x="4384" y="2807"/>
                </a:lnTo>
                <a:lnTo>
                  <a:pt x="4400" y="2813"/>
                </a:lnTo>
                <a:lnTo>
                  <a:pt x="4414" y="2819"/>
                </a:lnTo>
                <a:lnTo>
                  <a:pt x="4426" y="2825"/>
                </a:lnTo>
                <a:lnTo>
                  <a:pt x="4438" y="2833"/>
                </a:lnTo>
                <a:lnTo>
                  <a:pt x="4447" y="2842"/>
                </a:lnTo>
                <a:lnTo>
                  <a:pt x="4455" y="2852"/>
                </a:lnTo>
                <a:lnTo>
                  <a:pt x="4462" y="2863"/>
                </a:lnTo>
                <a:lnTo>
                  <a:pt x="4467" y="2877"/>
                </a:lnTo>
                <a:lnTo>
                  <a:pt x="4471" y="2890"/>
                </a:lnTo>
                <a:lnTo>
                  <a:pt x="4474" y="2905"/>
                </a:lnTo>
                <a:lnTo>
                  <a:pt x="4476" y="2922"/>
                </a:lnTo>
                <a:lnTo>
                  <a:pt x="4476" y="2939"/>
                </a:lnTo>
                <a:lnTo>
                  <a:pt x="4477" y="3186"/>
                </a:lnTo>
                <a:lnTo>
                  <a:pt x="4476" y="3355"/>
                </a:lnTo>
                <a:lnTo>
                  <a:pt x="5023" y="3355"/>
                </a:lnTo>
                <a:lnTo>
                  <a:pt x="5034" y="3354"/>
                </a:lnTo>
                <a:lnTo>
                  <a:pt x="5045" y="3351"/>
                </a:lnTo>
                <a:lnTo>
                  <a:pt x="5057" y="3346"/>
                </a:lnTo>
                <a:lnTo>
                  <a:pt x="5069" y="3340"/>
                </a:lnTo>
                <a:lnTo>
                  <a:pt x="5084" y="3331"/>
                </a:lnTo>
                <a:lnTo>
                  <a:pt x="5097" y="3320"/>
                </a:lnTo>
                <a:lnTo>
                  <a:pt x="5111" y="3307"/>
                </a:lnTo>
                <a:lnTo>
                  <a:pt x="5126" y="3291"/>
                </a:lnTo>
                <a:lnTo>
                  <a:pt x="5142" y="3275"/>
                </a:lnTo>
                <a:lnTo>
                  <a:pt x="5157" y="3256"/>
                </a:lnTo>
                <a:lnTo>
                  <a:pt x="5172" y="3234"/>
                </a:lnTo>
                <a:lnTo>
                  <a:pt x="5187" y="3211"/>
                </a:lnTo>
                <a:lnTo>
                  <a:pt x="5203" y="3184"/>
                </a:lnTo>
                <a:lnTo>
                  <a:pt x="5218" y="3157"/>
                </a:lnTo>
                <a:lnTo>
                  <a:pt x="5233" y="3126"/>
                </a:lnTo>
                <a:lnTo>
                  <a:pt x="5249" y="3095"/>
                </a:lnTo>
                <a:lnTo>
                  <a:pt x="5263" y="3060"/>
                </a:lnTo>
                <a:lnTo>
                  <a:pt x="5277" y="3023"/>
                </a:lnTo>
                <a:lnTo>
                  <a:pt x="5291" y="2984"/>
                </a:lnTo>
                <a:lnTo>
                  <a:pt x="5305" y="2943"/>
                </a:lnTo>
                <a:lnTo>
                  <a:pt x="5317" y="2899"/>
                </a:lnTo>
                <a:lnTo>
                  <a:pt x="5329" y="2853"/>
                </a:lnTo>
                <a:lnTo>
                  <a:pt x="5340" y="2804"/>
                </a:lnTo>
                <a:lnTo>
                  <a:pt x="5350" y="2753"/>
                </a:lnTo>
                <a:lnTo>
                  <a:pt x="5361" y="2700"/>
                </a:lnTo>
                <a:lnTo>
                  <a:pt x="5369" y="2645"/>
                </a:lnTo>
                <a:lnTo>
                  <a:pt x="5376" y="2587"/>
                </a:lnTo>
                <a:lnTo>
                  <a:pt x="5382" y="2527"/>
                </a:lnTo>
                <a:lnTo>
                  <a:pt x="5387" y="2464"/>
                </a:lnTo>
                <a:lnTo>
                  <a:pt x="5390" y="2399"/>
                </a:lnTo>
                <a:lnTo>
                  <a:pt x="5393" y="2331"/>
                </a:lnTo>
                <a:lnTo>
                  <a:pt x="5393" y="2260"/>
                </a:lnTo>
                <a:lnTo>
                  <a:pt x="5392" y="2190"/>
                </a:lnTo>
                <a:lnTo>
                  <a:pt x="5390" y="2122"/>
                </a:lnTo>
                <a:lnTo>
                  <a:pt x="5386" y="2057"/>
                </a:lnTo>
                <a:lnTo>
                  <a:pt x="5381" y="1993"/>
                </a:lnTo>
                <a:lnTo>
                  <a:pt x="5375" y="1931"/>
                </a:lnTo>
                <a:lnTo>
                  <a:pt x="5367" y="1872"/>
                </a:lnTo>
                <a:lnTo>
                  <a:pt x="5359" y="1816"/>
                </a:lnTo>
                <a:lnTo>
                  <a:pt x="5348" y="1761"/>
                </a:lnTo>
                <a:lnTo>
                  <a:pt x="5337" y="1709"/>
                </a:lnTo>
                <a:lnTo>
                  <a:pt x="5325" y="1660"/>
                </a:lnTo>
                <a:lnTo>
                  <a:pt x="5313" y="1612"/>
                </a:lnTo>
                <a:lnTo>
                  <a:pt x="5299" y="1567"/>
                </a:lnTo>
                <a:lnTo>
                  <a:pt x="5285" y="1523"/>
                </a:lnTo>
                <a:lnTo>
                  <a:pt x="5271" y="1482"/>
                </a:lnTo>
                <a:lnTo>
                  <a:pt x="5256" y="1444"/>
                </a:lnTo>
                <a:lnTo>
                  <a:pt x="5240" y="1407"/>
                </a:lnTo>
                <a:lnTo>
                  <a:pt x="5224" y="1373"/>
                </a:lnTo>
                <a:lnTo>
                  <a:pt x="5209" y="1341"/>
                </a:lnTo>
                <a:lnTo>
                  <a:pt x="5193" y="1311"/>
                </a:lnTo>
                <a:lnTo>
                  <a:pt x="5176" y="1284"/>
                </a:lnTo>
                <a:lnTo>
                  <a:pt x="5160" y="1258"/>
                </a:lnTo>
                <a:lnTo>
                  <a:pt x="5144" y="1236"/>
                </a:lnTo>
                <a:lnTo>
                  <a:pt x="5128" y="1214"/>
                </a:lnTo>
                <a:lnTo>
                  <a:pt x="5112" y="1196"/>
                </a:lnTo>
                <a:lnTo>
                  <a:pt x="5097" y="1180"/>
                </a:lnTo>
                <a:lnTo>
                  <a:pt x="5082" y="1165"/>
                </a:lnTo>
                <a:lnTo>
                  <a:pt x="5068" y="1153"/>
                </a:lnTo>
                <a:lnTo>
                  <a:pt x="5054" y="1143"/>
                </a:lnTo>
                <a:lnTo>
                  <a:pt x="5041" y="1136"/>
                </a:lnTo>
                <a:lnTo>
                  <a:pt x="5028" y="1130"/>
                </a:lnTo>
                <a:lnTo>
                  <a:pt x="5017" y="1127"/>
                </a:lnTo>
                <a:lnTo>
                  <a:pt x="5006" y="1126"/>
                </a:lnTo>
                <a:close/>
                <a:moveTo>
                  <a:pt x="688" y="1442"/>
                </a:moveTo>
                <a:lnTo>
                  <a:pt x="688" y="1442"/>
                </a:lnTo>
                <a:lnTo>
                  <a:pt x="669" y="1442"/>
                </a:lnTo>
                <a:lnTo>
                  <a:pt x="650" y="1441"/>
                </a:lnTo>
                <a:lnTo>
                  <a:pt x="633" y="1438"/>
                </a:lnTo>
                <a:lnTo>
                  <a:pt x="615" y="1436"/>
                </a:lnTo>
                <a:lnTo>
                  <a:pt x="599" y="1434"/>
                </a:lnTo>
                <a:lnTo>
                  <a:pt x="584" y="1430"/>
                </a:lnTo>
                <a:lnTo>
                  <a:pt x="570" y="1427"/>
                </a:lnTo>
                <a:lnTo>
                  <a:pt x="556" y="1423"/>
                </a:lnTo>
                <a:lnTo>
                  <a:pt x="544" y="1418"/>
                </a:lnTo>
                <a:lnTo>
                  <a:pt x="534" y="1413"/>
                </a:lnTo>
                <a:lnTo>
                  <a:pt x="525" y="1408"/>
                </a:lnTo>
                <a:lnTo>
                  <a:pt x="517" y="1402"/>
                </a:lnTo>
                <a:lnTo>
                  <a:pt x="511" y="1396"/>
                </a:lnTo>
                <a:lnTo>
                  <a:pt x="505" y="1390"/>
                </a:lnTo>
                <a:lnTo>
                  <a:pt x="503" y="1383"/>
                </a:lnTo>
                <a:lnTo>
                  <a:pt x="502" y="1376"/>
                </a:lnTo>
                <a:lnTo>
                  <a:pt x="503" y="1370"/>
                </a:lnTo>
                <a:lnTo>
                  <a:pt x="505" y="1364"/>
                </a:lnTo>
                <a:lnTo>
                  <a:pt x="511" y="1357"/>
                </a:lnTo>
                <a:lnTo>
                  <a:pt x="517" y="1352"/>
                </a:lnTo>
                <a:lnTo>
                  <a:pt x="525" y="1346"/>
                </a:lnTo>
                <a:lnTo>
                  <a:pt x="534" y="1341"/>
                </a:lnTo>
                <a:lnTo>
                  <a:pt x="544" y="1336"/>
                </a:lnTo>
                <a:lnTo>
                  <a:pt x="556" y="1331"/>
                </a:lnTo>
                <a:lnTo>
                  <a:pt x="570" y="1326"/>
                </a:lnTo>
                <a:lnTo>
                  <a:pt x="584" y="1322"/>
                </a:lnTo>
                <a:lnTo>
                  <a:pt x="599" y="1319"/>
                </a:lnTo>
                <a:lnTo>
                  <a:pt x="615" y="1317"/>
                </a:lnTo>
                <a:lnTo>
                  <a:pt x="633" y="1314"/>
                </a:lnTo>
                <a:lnTo>
                  <a:pt x="650" y="1313"/>
                </a:lnTo>
                <a:lnTo>
                  <a:pt x="669" y="1312"/>
                </a:lnTo>
                <a:lnTo>
                  <a:pt x="688" y="1312"/>
                </a:lnTo>
                <a:lnTo>
                  <a:pt x="707" y="1312"/>
                </a:lnTo>
                <a:lnTo>
                  <a:pt x="725" y="1313"/>
                </a:lnTo>
                <a:lnTo>
                  <a:pt x="744" y="1314"/>
                </a:lnTo>
                <a:lnTo>
                  <a:pt x="760" y="1317"/>
                </a:lnTo>
                <a:lnTo>
                  <a:pt x="776" y="1319"/>
                </a:lnTo>
                <a:lnTo>
                  <a:pt x="792" y="1322"/>
                </a:lnTo>
                <a:lnTo>
                  <a:pt x="807" y="1326"/>
                </a:lnTo>
                <a:lnTo>
                  <a:pt x="820" y="1331"/>
                </a:lnTo>
                <a:lnTo>
                  <a:pt x="831" y="1336"/>
                </a:lnTo>
                <a:lnTo>
                  <a:pt x="843" y="1341"/>
                </a:lnTo>
                <a:lnTo>
                  <a:pt x="852" y="1346"/>
                </a:lnTo>
                <a:lnTo>
                  <a:pt x="860" y="1352"/>
                </a:lnTo>
                <a:lnTo>
                  <a:pt x="866" y="1357"/>
                </a:lnTo>
                <a:lnTo>
                  <a:pt x="870" y="1364"/>
                </a:lnTo>
                <a:lnTo>
                  <a:pt x="873" y="1370"/>
                </a:lnTo>
                <a:lnTo>
                  <a:pt x="874" y="1376"/>
                </a:lnTo>
                <a:lnTo>
                  <a:pt x="873" y="1383"/>
                </a:lnTo>
                <a:lnTo>
                  <a:pt x="870" y="1390"/>
                </a:lnTo>
                <a:lnTo>
                  <a:pt x="866" y="1396"/>
                </a:lnTo>
                <a:lnTo>
                  <a:pt x="860" y="1402"/>
                </a:lnTo>
                <a:lnTo>
                  <a:pt x="852" y="1408"/>
                </a:lnTo>
                <a:lnTo>
                  <a:pt x="843" y="1413"/>
                </a:lnTo>
                <a:lnTo>
                  <a:pt x="831" y="1418"/>
                </a:lnTo>
                <a:lnTo>
                  <a:pt x="820" y="1423"/>
                </a:lnTo>
                <a:lnTo>
                  <a:pt x="807" y="1427"/>
                </a:lnTo>
                <a:lnTo>
                  <a:pt x="792" y="1430"/>
                </a:lnTo>
                <a:lnTo>
                  <a:pt x="776" y="1434"/>
                </a:lnTo>
                <a:lnTo>
                  <a:pt x="760" y="1436"/>
                </a:lnTo>
                <a:lnTo>
                  <a:pt x="744" y="1438"/>
                </a:lnTo>
                <a:lnTo>
                  <a:pt x="725" y="1441"/>
                </a:lnTo>
                <a:lnTo>
                  <a:pt x="707" y="1442"/>
                </a:lnTo>
                <a:lnTo>
                  <a:pt x="688" y="1442"/>
                </a:lnTo>
                <a:close/>
                <a:moveTo>
                  <a:pt x="4402" y="1471"/>
                </a:moveTo>
                <a:lnTo>
                  <a:pt x="4402" y="1471"/>
                </a:lnTo>
                <a:lnTo>
                  <a:pt x="4391" y="1470"/>
                </a:lnTo>
                <a:lnTo>
                  <a:pt x="4380" y="1469"/>
                </a:lnTo>
                <a:lnTo>
                  <a:pt x="4368" y="1466"/>
                </a:lnTo>
                <a:lnTo>
                  <a:pt x="4358" y="1463"/>
                </a:lnTo>
                <a:lnTo>
                  <a:pt x="4348" y="1459"/>
                </a:lnTo>
                <a:lnTo>
                  <a:pt x="4339" y="1454"/>
                </a:lnTo>
                <a:lnTo>
                  <a:pt x="4330" y="1448"/>
                </a:lnTo>
                <a:lnTo>
                  <a:pt x="4322" y="1442"/>
                </a:lnTo>
                <a:lnTo>
                  <a:pt x="4314" y="1434"/>
                </a:lnTo>
                <a:lnTo>
                  <a:pt x="4308" y="1426"/>
                </a:lnTo>
                <a:lnTo>
                  <a:pt x="4302" y="1418"/>
                </a:lnTo>
                <a:lnTo>
                  <a:pt x="4297" y="1409"/>
                </a:lnTo>
                <a:lnTo>
                  <a:pt x="4294" y="1400"/>
                </a:lnTo>
                <a:lnTo>
                  <a:pt x="4291" y="1391"/>
                </a:lnTo>
                <a:lnTo>
                  <a:pt x="4289" y="1380"/>
                </a:lnTo>
                <a:lnTo>
                  <a:pt x="4289" y="1370"/>
                </a:lnTo>
                <a:lnTo>
                  <a:pt x="4289" y="1359"/>
                </a:lnTo>
                <a:lnTo>
                  <a:pt x="4291" y="1350"/>
                </a:lnTo>
                <a:lnTo>
                  <a:pt x="4294" y="1340"/>
                </a:lnTo>
                <a:lnTo>
                  <a:pt x="4297" y="1331"/>
                </a:lnTo>
                <a:lnTo>
                  <a:pt x="4302" y="1321"/>
                </a:lnTo>
                <a:lnTo>
                  <a:pt x="4308" y="1313"/>
                </a:lnTo>
                <a:lnTo>
                  <a:pt x="4314" y="1305"/>
                </a:lnTo>
                <a:lnTo>
                  <a:pt x="4322" y="1298"/>
                </a:lnTo>
                <a:lnTo>
                  <a:pt x="4330" y="1292"/>
                </a:lnTo>
                <a:lnTo>
                  <a:pt x="4339" y="1286"/>
                </a:lnTo>
                <a:lnTo>
                  <a:pt x="4348" y="1281"/>
                </a:lnTo>
                <a:lnTo>
                  <a:pt x="4358" y="1277"/>
                </a:lnTo>
                <a:lnTo>
                  <a:pt x="4368" y="1273"/>
                </a:lnTo>
                <a:lnTo>
                  <a:pt x="4380" y="1270"/>
                </a:lnTo>
                <a:lnTo>
                  <a:pt x="4391" y="1269"/>
                </a:lnTo>
                <a:lnTo>
                  <a:pt x="4402" y="1268"/>
                </a:lnTo>
                <a:lnTo>
                  <a:pt x="4413" y="1269"/>
                </a:lnTo>
                <a:lnTo>
                  <a:pt x="4424" y="1270"/>
                </a:lnTo>
                <a:lnTo>
                  <a:pt x="4436" y="1273"/>
                </a:lnTo>
                <a:lnTo>
                  <a:pt x="4446" y="1277"/>
                </a:lnTo>
                <a:lnTo>
                  <a:pt x="4456" y="1281"/>
                </a:lnTo>
                <a:lnTo>
                  <a:pt x="4465" y="1286"/>
                </a:lnTo>
                <a:lnTo>
                  <a:pt x="4474" y="1292"/>
                </a:lnTo>
                <a:lnTo>
                  <a:pt x="4482" y="1298"/>
                </a:lnTo>
                <a:lnTo>
                  <a:pt x="4490" y="1305"/>
                </a:lnTo>
                <a:lnTo>
                  <a:pt x="4496" y="1313"/>
                </a:lnTo>
                <a:lnTo>
                  <a:pt x="4502" y="1321"/>
                </a:lnTo>
                <a:lnTo>
                  <a:pt x="4507" y="1331"/>
                </a:lnTo>
                <a:lnTo>
                  <a:pt x="4510" y="1340"/>
                </a:lnTo>
                <a:lnTo>
                  <a:pt x="4513" y="1350"/>
                </a:lnTo>
                <a:lnTo>
                  <a:pt x="4515" y="1359"/>
                </a:lnTo>
                <a:lnTo>
                  <a:pt x="4515" y="1370"/>
                </a:lnTo>
                <a:lnTo>
                  <a:pt x="4515" y="1380"/>
                </a:lnTo>
                <a:lnTo>
                  <a:pt x="4513" y="1391"/>
                </a:lnTo>
                <a:lnTo>
                  <a:pt x="4510" y="1400"/>
                </a:lnTo>
                <a:lnTo>
                  <a:pt x="4507" y="1409"/>
                </a:lnTo>
                <a:lnTo>
                  <a:pt x="4502" y="1418"/>
                </a:lnTo>
                <a:lnTo>
                  <a:pt x="4496" y="1426"/>
                </a:lnTo>
                <a:lnTo>
                  <a:pt x="4490" y="1434"/>
                </a:lnTo>
                <a:lnTo>
                  <a:pt x="4482" y="1442"/>
                </a:lnTo>
                <a:lnTo>
                  <a:pt x="4474" y="1448"/>
                </a:lnTo>
                <a:lnTo>
                  <a:pt x="4465" y="1454"/>
                </a:lnTo>
                <a:lnTo>
                  <a:pt x="4456" y="1459"/>
                </a:lnTo>
                <a:lnTo>
                  <a:pt x="4446" y="1463"/>
                </a:lnTo>
                <a:lnTo>
                  <a:pt x="4436" y="1466"/>
                </a:lnTo>
                <a:lnTo>
                  <a:pt x="4424" y="1469"/>
                </a:lnTo>
                <a:lnTo>
                  <a:pt x="4413" y="1470"/>
                </a:lnTo>
                <a:lnTo>
                  <a:pt x="4402" y="1471"/>
                </a:lnTo>
                <a:close/>
                <a:moveTo>
                  <a:pt x="4726" y="1471"/>
                </a:moveTo>
                <a:lnTo>
                  <a:pt x="4726" y="1471"/>
                </a:lnTo>
                <a:lnTo>
                  <a:pt x="4714" y="1470"/>
                </a:lnTo>
                <a:lnTo>
                  <a:pt x="4703" y="1469"/>
                </a:lnTo>
                <a:lnTo>
                  <a:pt x="4692" y="1466"/>
                </a:lnTo>
                <a:lnTo>
                  <a:pt x="4681" y="1463"/>
                </a:lnTo>
                <a:lnTo>
                  <a:pt x="4672" y="1459"/>
                </a:lnTo>
                <a:lnTo>
                  <a:pt x="4662" y="1454"/>
                </a:lnTo>
                <a:lnTo>
                  <a:pt x="4654" y="1448"/>
                </a:lnTo>
                <a:lnTo>
                  <a:pt x="4645" y="1442"/>
                </a:lnTo>
                <a:lnTo>
                  <a:pt x="4638" y="1434"/>
                </a:lnTo>
                <a:lnTo>
                  <a:pt x="4631" y="1426"/>
                </a:lnTo>
                <a:lnTo>
                  <a:pt x="4626" y="1418"/>
                </a:lnTo>
                <a:lnTo>
                  <a:pt x="4621" y="1409"/>
                </a:lnTo>
                <a:lnTo>
                  <a:pt x="4617" y="1400"/>
                </a:lnTo>
                <a:lnTo>
                  <a:pt x="4615" y="1391"/>
                </a:lnTo>
                <a:lnTo>
                  <a:pt x="4613" y="1380"/>
                </a:lnTo>
                <a:lnTo>
                  <a:pt x="4612" y="1370"/>
                </a:lnTo>
                <a:lnTo>
                  <a:pt x="4613" y="1359"/>
                </a:lnTo>
                <a:lnTo>
                  <a:pt x="4615" y="1350"/>
                </a:lnTo>
                <a:lnTo>
                  <a:pt x="4617" y="1340"/>
                </a:lnTo>
                <a:lnTo>
                  <a:pt x="4621" y="1331"/>
                </a:lnTo>
                <a:lnTo>
                  <a:pt x="4626" y="1321"/>
                </a:lnTo>
                <a:lnTo>
                  <a:pt x="4631" y="1313"/>
                </a:lnTo>
                <a:lnTo>
                  <a:pt x="4638" y="1305"/>
                </a:lnTo>
                <a:lnTo>
                  <a:pt x="4645" y="1298"/>
                </a:lnTo>
                <a:lnTo>
                  <a:pt x="4654" y="1292"/>
                </a:lnTo>
                <a:lnTo>
                  <a:pt x="4662" y="1286"/>
                </a:lnTo>
                <a:lnTo>
                  <a:pt x="4672" y="1281"/>
                </a:lnTo>
                <a:lnTo>
                  <a:pt x="4681" y="1277"/>
                </a:lnTo>
                <a:lnTo>
                  <a:pt x="4692" y="1273"/>
                </a:lnTo>
                <a:lnTo>
                  <a:pt x="4703" y="1270"/>
                </a:lnTo>
                <a:lnTo>
                  <a:pt x="4714" y="1269"/>
                </a:lnTo>
                <a:lnTo>
                  <a:pt x="4726" y="1268"/>
                </a:lnTo>
                <a:lnTo>
                  <a:pt x="4737" y="1269"/>
                </a:lnTo>
                <a:lnTo>
                  <a:pt x="4748" y="1270"/>
                </a:lnTo>
                <a:lnTo>
                  <a:pt x="4760" y="1273"/>
                </a:lnTo>
                <a:lnTo>
                  <a:pt x="4770" y="1277"/>
                </a:lnTo>
                <a:lnTo>
                  <a:pt x="4780" y="1281"/>
                </a:lnTo>
                <a:lnTo>
                  <a:pt x="4789" y="1286"/>
                </a:lnTo>
                <a:lnTo>
                  <a:pt x="4797" y="1292"/>
                </a:lnTo>
                <a:lnTo>
                  <a:pt x="4805" y="1298"/>
                </a:lnTo>
                <a:lnTo>
                  <a:pt x="4813" y="1305"/>
                </a:lnTo>
                <a:lnTo>
                  <a:pt x="4820" y="1313"/>
                </a:lnTo>
                <a:lnTo>
                  <a:pt x="4825" y="1321"/>
                </a:lnTo>
                <a:lnTo>
                  <a:pt x="4830" y="1331"/>
                </a:lnTo>
                <a:lnTo>
                  <a:pt x="4834" y="1340"/>
                </a:lnTo>
                <a:lnTo>
                  <a:pt x="4836" y="1350"/>
                </a:lnTo>
                <a:lnTo>
                  <a:pt x="4838" y="1359"/>
                </a:lnTo>
                <a:lnTo>
                  <a:pt x="4839" y="1370"/>
                </a:lnTo>
                <a:lnTo>
                  <a:pt x="4838" y="1380"/>
                </a:lnTo>
                <a:lnTo>
                  <a:pt x="4836" y="1391"/>
                </a:lnTo>
                <a:lnTo>
                  <a:pt x="4834" y="1400"/>
                </a:lnTo>
                <a:lnTo>
                  <a:pt x="4830" y="1409"/>
                </a:lnTo>
                <a:lnTo>
                  <a:pt x="4825" y="1418"/>
                </a:lnTo>
                <a:lnTo>
                  <a:pt x="4820" y="1426"/>
                </a:lnTo>
                <a:lnTo>
                  <a:pt x="4813" y="1434"/>
                </a:lnTo>
                <a:lnTo>
                  <a:pt x="4805" y="1442"/>
                </a:lnTo>
                <a:lnTo>
                  <a:pt x="4797" y="1448"/>
                </a:lnTo>
                <a:lnTo>
                  <a:pt x="4789" y="1454"/>
                </a:lnTo>
                <a:lnTo>
                  <a:pt x="4780" y="1459"/>
                </a:lnTo>
                <a:lnTo>
                  <a:pt x="4770" y="1463"/>
                </a:lnTo>
                <a:lnTo>
                  <a:pt x="4760" y="1466"/>
                </a:lnTo>
                <a:lnTo>
                  <a:pt x="4748" y="1469"/>
                </a:lnTo>
                <a:lnTo>
                  <a:pt x="4737" y="1470"/>
                </a:lnTo>
                <a:lnTo>
                  <a:pt x="4726" y="1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" name="话筒"/>
          <p:cNvSpPr/>
          <p:nvPr/>
        </p:nvSpPr>
        <p:spPr bwMode="auto">
          <a:xfrm>
            <a:off x="730250" y="4793617"/>
            <a:ext cx="276860" cy="463550"/>
          </a:xfrm>
          <a:custGeom>
            <a:avLst/>
            <a:gdLst>
              <a:gd name="T0" fmla="*/ 247289684 w 3852"/>
              <a:gd name="T1" fmla="*/ 8678224 h 5820"/>
              <a:gd name="T2" fmla="*/ 258651957 w 3852"/>
              <a:gd name="T3" fmla="*/ 39641021 h 5820"/>
              <a:gd name="T4" fmla="*/ 282341164 w 3852"/>
              <a:gd name="T5" fmla="*/ 35355425 h 5820"/>
              <a:gd name="T6" fmla="*/ 290809122 w 3852"/>
              <a:gd name="T7" fmla="*/ 22284572 h 5820"/>
              <a:gd name="T8" fmla="*/ 319429300 w 3852"/>
              <a:gd name="T9" fmla="*/ 41462554 h 5820"/>
              <a:gd name="T10" fmla="*/ 343225510 w 3852"/>
              <a:gd name="T11" fmla="*/ 74996773 h 5820"/>
              <a:gd name="T12" fmla="*/ 342582511 w 3852"/>
              <a:gd name="T13" fmla="*/ 97817168 h 5820"/>
              <a:gd name="T14" fmla="*/ 265833588 w 3852"/>
              <a:gd name="T15" fmla="*/ 103602541 h 5820"/>
              <a:gd name="T16" fmla="*/ 267977574 w 3852"/>
              <a:gd name="T17" fmla="*/ 117852072 h 5820"/>
              <a:gd name="T18" fmla="*/ 347620484 w 3852"/>
              <a:gd name="T19" fmla="*/ 124708763 h 5820"/>
              <a:gd name="T20" fmla="*/ 278589517 w 3852"/>
              <a:gd name="T21" fmla="*/ 150743436 h 5820"/>
              <a:gd name="T22" fmla="*/ 262725268 w 3852"/>
              <a:gd name="T23" fmla="*/ 162528577 h 5820"/>
              <a:gd name="T24" fmla="*/ 280626172 w 3852"/>
              <a:gd name="T25" fmla="*/ 174313719 h 5820"/>
              <a:gd name="T26" fmla="*/ 347084488 w 3852"/>
              <a:gd name="T27" fmla="*/ 202705420 h 5820"/>
              <a:gd name="T28" fmla="*/ 267977574 w 3852"/>
              <a:gd name="T29" fmla="*/ 208812222 h 5820"/>
              <a:gd name="T30" fmla="*/ 266905581 w 3852"/>
              <a:gd name="T31" fmla="*/ 223918675 h 5820"/>
              <a:gd name="T32" fmla="*/ 346441488 w 3852"/>
              <a:gd name="T33" fmla="*/ 230132510 h 5820"/>
              <a:gd name="T34" fmla="*/ 282769831 w 3852"/>
              <a:gd name="T35" fmla="*/ 255417294 h 5820"/>
              <a:gd name="T36" fmla="*/ 262832271 w 3852"/>
              <a:gd name="T37" fmla="*/ 266238152 h 5820"/>
              <a:gd name="T38" fmla="*/ 276552862 w 3852"/>
              <a:gd name="T39" fmla="*/ 278666149 h 5820"/>
              <a:gd name="T40" fmla="*/ 346870155 w 3852"/>
              <a:gd name="T41" fmla="*/ 285308773 h 5820"/>
              <a:gd name="T42" fmla="*/ 331327568 w 3852"/>
              <a:gd name="T43" fmla="*/ 318521564 h 5820"/>
              <a:gd name="T44" fmla="*/ 274301873 w 3852"/>
              <a:gd name="T45" fmla="*/ 359234229 h 5820"/>
              <a:gd name="T46" fmla="*/ 244717033 w 3852"/>
              <a:gd name="T47" fmla="*/ 372197722 h 5820"/>
              <a:gd name="T48" fmla="*/ 257151298 w 3852"/>
              <a:gd name="T49" fmla="*/ 392661088 h 5820"/>
              <a:gd name="T50" fmla="*/ 154676513 w 3852"/>
              <a:gd name="T51" fmla="*/ 407232046 h 5820"/>
              <a:gd name="T52" fmla="*/ 133667287 w 3852"/>
              <a:gd name="T53" fmla="*/ 389018348 h 5820"/>
              <a:gd name="T54" fmla="*/ 150496199 w 3852"/>
              <a:gd name="T55" fmla="*/ 371126405 h 5820"/>
              <a:gd name="T56" fmla="*/ 108584424 w 3852"/>
              <a:gd name="T57" fmla="*/ 356019951 h 5820"/>
              <a:gd name="T58" fmla="*/ 55846372 w 3852"/>
              <a:gd name="T59" fmla="*/ 314128936 h 5820"/>
              <a:gd name="T60" fmla="*/ 43519437 w 3852"/>
              <a:gd name="T61" fmla="*/ 282951745 h 5820"/>
              <a:gd name="T62" fmla="*/ 110514076 w 3852"/>
              <a:gd name="T63" fmla="*/ 277701866 h 5820"/>
              <a:gd name="T64" fmla="*/ 119839693 w 3852"/>
              <a:gd name="T65" fmla="*/ 263988157 h 5820"/>
              <a:gd name="T66" fmla="*/ 47700078 w 3852"/>
              <a:gd name="T67" fmla="*/ 255417294 h 5820"/>
              <a:gd name="T68" fmla="*/ 45556093 w 3852"/>
              <a:gd name="T69" fmla="*/ 228954160 h 5820"/>
              <a:gd name="T70" fmla="*/ 118446037 w 3852"/>
              <a:gd name="T71" fmla="*/ 222097469 h 5820"/>
              <a:gd name="T72" fmla="*/ 113836730 w 3852"/>
              <a:gd name="T73" fmla="*/ 207847938 h 5820"/>
              <a:gd name="T74" fmla="*/ 42340442 w 3852"/>
              <a:gd name="T75" fmla="*/ 200991247 h 5820"/>
              <a:gd name="T76" fmla="*/ 106762102 w 3852"/>
              <a:gd name="T77" fmla="*/ 173885258 h 5820"/>
              <a:gd name="T78" fmla="*/ 120482693 w 3852"/>
              <a:gd name="T79" fmla="*/ 161349899 h 5820"/>
              <a:gd name="T80" fmla="*/ 100652463 w 3852"/>
              <a:gd name="T81" fmla="*/ 150529041 h 5820"/>
              <a:gd name="T82" fmla="*/ 43841101 w 3852"/>
              <a:gd name="T83" fmla="*/ 123208985 h 5820"/>
              <a:gd name="T84" fmla="*/ 116516712 w 3852"/>
              <a:gd name="T85" fmla="*/ 116994822 h 5820"/>
              <a:gd name="T86" fmla="*/ 115337389 w 3852"/>
              <a:gd name="T87" fmla="*/ 101888369 h 5820"/>
              <a:gd name="T88" fmla="*/ 43626768 w 3852"/>
              <a:gd name="T89" fmla="*/ 95781567 h 5820"/>
              <a:gd name="T90" fmla="*/ 49629403 w 3852"/>
              <a:gd name="T91" fmla="*/ 69318433 h 5820"/>
              <a:gd name="T92" fmla="*/ 85002547 w 3852"/>
              <a:gd name="T93" fmla="*/ 30105874 h 5820"/>
              <a:gd name="T94" fmla="*/ 98722810 w 3852"/>
              <a:gd name="T95" fmla="*/ 30319941 h 5820"/>
              <a:gd name="T96" fmla="*/ 115659052 w 3852"/>
              <a:gd name="T97" fmla="*/ 40605304 h 5820"/>
              <a:gd name="T98" fmla="*/ 135918276 w 3852"/>
              <a:gd name="T99" fmla="*/ 32462902 h 5820"/>
              <a:gd name="T100" fmla="*/ 153711850 w 3852"/>
              <a:gd name="T101" fmla="*/ 2678456 h 5820"/>
              <a:gd name="T102" fmla="*/ 173435077 w 3852"/>
              <a:gd name="T103" fmla="*/ 5356912 h 5820"/>
              <a:gd name="T104" fmla="*/ 186405339 w 3852"/>
              <a:gd name="T105" fmla="*/ 40069809 h 5820"/>
              <a:gd name="T106" fmla="*/ 209344217 w 3852"/>
              <a:gd name="T107" fmla="*/ 34391469 h 5820"/>
              <a:gd name="T108" fmla="*/ 216847512 w 3852"/>
              <a:gd name="T109" fmla="*/ 0 h 5820"/>
              <a:gd name="T110" fmla="*/ 409684153 w 3852"/>
              <a:gd name="T111" fmla="*/ 600616387 h 5820"/>
              <a:gd name="T112" fmla="*/ 407433164 w 3852"/>
              <a:gd name="T113" fmla="*/ 619901075 h 5820"/>
              <a:gd name="T114" fmla="*/ 8682618 w 3852"/>
              <a:gd name="T115" fmla="*/ 621829642 h 5820"/>
              <a:gd name="T116" fmla="*/ 1071993 w 3852"/>
              <a:gd name="T117" fmla="*/ 603830338 h 5820"/>
              <a:gd name="T118" fmla="*/ 51666059 w 3852"/>
              <a:gd name="T119" fmla="*/ 553903954 h 58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52" h="5820">
                <a:moveTo>
                  <a:pt x="2033" y="1"/>
                </a:moveTo>
                <a:lnTo>
                  <a:pt x="2033" y="1"/>
                </a:lnTo>
                <a:lnTo>
                  <a:pt x="2091" y="7"/>
                </a:lnTo>
                <a:lnTo>
                  <a:pt x="2150" y="16"/>
                </a:lnTo>
                <a:lnTo>
                  <a:pt x="2211" y="26"/>
                </a:lnTo>
                <a:lnTo>
                  <a:pt x="2268" y="38"/>
                </a:lnTo>
                <a:lnTo>
                  <a:pt x="2276" y="40"/>
                </a:lnTo>
                <a:lnTo>
                  <a:pt x="2284" y="44"/>
                </a:lnTo>
                <a:lnTo>
                  <a:pt x="2290" y="49"/>
                </a:lnTo>
                <a:lnTo>
                  <a:pt x="2297" y="54"/>
                </a:lnTo>
                <a:lnTo>
                  <a:pt x="2301" y="60"/>
                </a:lnTo>
                <a:lnTo>
                  <a:pt x="2304" y="67"/>
                </a:lnTo>
                <a:lnTo>
                  <a:pt x="2306" y="74"/>
                </a:lnTo>
                <a:lnTo>
                  <a:pt x="2307" y="81"/>
                </a:lnTo>
                <a:lnTo>
                  <a:pt x="2307" y="274"/>
                </a:lnTo>
                <a:lnTo>
                  <a:pt x="2309" y="284"/>
                </a:lnTo>
                <a:lnTo>
                  <a:pt x="2311" y="293"/>
                </a:lnTo>
                <a:lnTo>
                  <a:pt x="2315" y="303"/>
                </a:lnTo>
                <a:lnTo>
                  <a:pt x="2320" y="313"/>
                </a:lnTo>
                <a:lnTo>
                  <a:pt x="2327" y="321"/>
                </a:lnTo>
                <a:lnTo>
                  <a:pt x="2334" y="330"/>
                </a:lnTo>
                <a:lnTo>
                  <a:pt x="2344" y="337"/>
                </a:lnTo>
                <a:lnTo>
                  <a:pt x="2354" y="345"/>
                </a:lnTo>
                <a:lnTo>
                  <a:pt x="2366" y="352"/>
                </a:lnTo>
                <a:lnTo>
                  <a:pt x="2380" y="359"/>
                </a:lnTo>
                <a:lnTo>
                  <a:pt x="2395" y="365"/>
                </a:lnTo>
                <a:lnTo>
                  <a:pt x="2413" y="370"/>
                </a:lnTo>
                <a:lnTo>
                  <a:pt x="2429" y="374"/>
                </a:lnTo>
                <a:lnTo>
                  <a:pt x="2447" y="377"/>
                </a:lnTo>
                <a:lnTo>
                  <a:pt x="2465" y="379"/>
                </a:lnTo>
                <a:lnTo>
                  <a:pt x="2484" y="379"/>
                </a:lnTo>
                <a:lnTo>
                  <a:pt x="2504" y="379"/>
                </a:lnTo>
                <a:lnTo>
                  <a:pt x="2522" y="377"/>
                </a:lnTo>
                <a:lnTo>
                  <a:pt x="2539" y="374"/>
                </a:lnTo>
                <a:lnTo>
                  <a:pt x="2556" y="370"/>
                </a:lnTo>
                <a:lnTo>
                  <a:pt x="2572" y="365"/>
                </a:lnTo>
                <a:lnTo>
                  <a:pt x="2587" y="359"/>
                </a:lnTo>
                <a:lnTo>
                  <a:pt x="2601" y="352"/>
                </a:lnTo>
                <a:lnTo>
                  <a:pt x="2614" y="345"/>
                </a:lnTo>
                <a:lnTo>
                  <a:pt x="2625" y="337"/>
                </a:lnTo>
                <a:lnTo>
                  <a:pt x="2634" y="330"/>
                </a:lnTo>
                <a:lnTo>
                  <a:pt x="2642" y="321"/>
                </a:lnTo>
                <a:lnTo>
                  <a:pt x="2648" y="313"/>
                </a:lnTo>
                <a:lnTo>
                  <a:pt x="2654" y="303"/>
                </a:lnTo>
                <a:lnTo>
                  <a:pt x="2658" y="293"/>
                </a:lnTo>
                <a:lnTo>
                  <a:pt x="2660" y="284"/>
                </a:lnTo>
                <a:lnTo>
                  <a:pt x="2661" y="274"/>
                </a:lnTo>
                <a:lnTo>
                  <a:pt x="2661" y="253"/>
                </a:lnTo>
                <a:lnTo>
                  <a:pt x="2662" y="243"/>
                </a:lnTo>
                <a:lnTo>
                  <a:pt x="2666" y="234"/>
                </a:lnTo>
                <a:lnTo>
                  <a:pt x="2670" y="227"/>
                </a:lnTo>
                <a:lnTo>
                  <a:pt x="2676" y="221"/>
                </a:lnTo>
                <a:lnTo>
                  <a:pt x="2684" y="215"/>
                </a:lnTo>
                <a:lnTo>
                  <a:pt x="2693" y="211"/>
                </a:lnTo>
                <a:lnTo>
                  <a:pt x="2703" y="209"/>
                </a:lnTo>
                <a:lnTo>
                  <a:pt x="2713" y="208"/>
                </a:lnTo>
                <a:lnTo>
                  <a:pt x="2721" y="208"/>
                </a:lnTo>
                <a:lnTo>
                  <a:pt x="2730" y="210"/>
                </a:lnTo>
                <a:lnTo>
                  <a:pt x="2737" y="213"/>
                </a:lnTo>
                <a:lnTo>
                  <a:pt x="2745" y="216"/>
                </a:lnTo>
                <a:lnTo>
                  <a:pt x="2771" y="232"/>
                </a:lnTo>
                <a:lnTo>
                  <a:pt x="2796" y="247"/>
                </a:lnTo>
                <a:lnTo>
                  <a:pt x="2822" y="263"/>
                </a:lnTo>
                <a:lnTo>
                  <a:pt x="2846" y="279"/>
                </a:lnTo>
                <a:lnTo>
                  <a:pt x="2870" y="297"/>
                </a:lnTo>
                <a:lnTo>
                  <a:pt x="2893" y="314"/>
                </a:lnTo>
                <a:lnTo>
                  <a:pt x="2915" y="332"/>
                </a:lnTo>
                <a:lnTo>
                  <a:pt x="2938" y="349"/>
                </a:lnTo>
                <a:lnTo>
                  <a:pt x="2959" y="367"/>
                </a:lnTo>
                <a:lnTo>
                  <a:pt x="2980" y="387"/>
                </a:lnTo>
                <a:lnTo>
                  <a:pt x="3000" y="405"/>
                </a:lnTo>
                <a:lnTo>
                  <a:pt x="3019" y="424"/>
                </a:lnTo>
                <a:lnTo>
                  <a:pt x="3038" y="445"/>
                </a:lnTo>
                <a:lnTo>
                  <a:pt x="3056" y="464"/>
                </a:lnTo>
                <a:lnTo>
                  <a:pt x="3073" y="484"/>
                </a:lnTo>
                <a:lnTo>
                  <a:pt x="3089" y="505"/>
                </a:lnTo>
                <a:lnTo>
                  <a:pt x="3105" y="526"/>
                </a:lnTo>
                <a:lnTo>
                  <a:pt x="3120" y="546"/>
                </a:lnTo>
                <a:lnTo>
                  <a:pt x="3134" y="568"/>
                </a:lnTo>
                <a:lnTo>
                  <a:pt x="3147" y="589"/>
                </a:lnTo>
                <a:lnTo>
                  <a:pt x="3160" y="611"/>
                </a:lnTo>
                <a:lnTo>
                  <a:pt x="3172" y="632"/>
                </a:lnTo>
                <a:lnTo>
                  <a:pt x="3182" y="655"/>
                </a:lnTo>
                <a:lnTo>
                  <a:pt x="3192" y="677"/>
                </a:lnTo>
                <a:lnTo>
                  <a:pt x="3202" y="700"/>
                </a:lnTo>
                <a:lnTo>
                  <a:pt x="3210" y="722"/>
                </a:lnTo>
                <a:lnTo>
                  <a:pt x="3218" y="746"/>
                </a:lnTo>
                <a:lnTo>
                  <a:pt x="3224" y="768"/>
                </a:lnTo>
                <a:lnTo>
                  <a:pt x="3230" y="792"/>
                </a:lnTo>
                <a:lnTo>
                  <a:pt x="3235" y="816"/>
                </a:lnTo>
                <a:lnTo>
                  <a:pt x="3239" y="840"/>
                </a:lnTo>
                <a:lnTo>
                  <a:pt x="3242" y="864"/>
                </a:lnTo>
                <a:lnTo>
                  <a:pt x="3242" y="872"/>
                </a:lnTo>
                <a:lnTo>
                  <a:pt x="3240" y="882"/>
                </a:lnTo>
                <a:lnTo>
                  <a:pt x="3237" y="889"/>
                </a:lnTo>
                <a:lnTo>
                  <a:pt x="3232" y="897"/>
                </a:lnTo>
                <a:lnTo>
                  <a:pt x="3224" y="902"/>
                </a:lnTo>
                <a:lnTo>
                  <a:pt x="3215" y="908"/>
                </a:lnTo>
                <a:lnTo>
                  <a:pt x="3207" y="911"/>
                </a:lnTo>
                <a:lnTo>
                  <a:pt x="3196" y="913"/>
                </a:lnTo>
                <a:lnTo>
                  <a:pt x="3191" y="913"/>
                </a:lnTo>
                <a:lnTo>
                  <a:pt x="2638" y="913"/>
                </a:lnTo>
                <a:lnTo>
                  <a:pt x="2618" y="914"/>
                </a:lnTo>
                <a:lnTo>
                  <a:pt x="2599" y="916"/>
                </a:lnTo>
                <a:lnTo>
                  <a:pt x="2580" y="920"/>
                </a:lnTo>
                <a:lnTo>
                  <a:pt x="2562" y="923"/>
                </a:lnTo>
                <a:lnTo>
                  <a:pt x="2545" y="928"/>
                </a:lnTo>
                <a:lnTo>
                  <a:pt x="2529" y="935"/>
                </a:lnTo>
                <a:lnTo>
                  <a:pt x="2514" y="942"/>
                </a:lnTo>
                <a:lnTo>
                  <a:pt x="2500" y="951"/>
                </a:lnTo>
                <a:lnTo>
                  <a:pt x="2490" y="958"/>
                </a:lnTo>
                <a:lnTo>
                  <a:pt x="2480" y="967"/>
                </a:lnTo>
                <a:lnTo>
                  <a:pt x="2472" y="975"/>
                </a:lnTo>
                <a:lnTo>
                  <a:pt x="2465" y="985"/>
                </a:lnTo>
                <a:lnTo>
                  <a:pt x="2459" y="995"/>
                </a:lnTo>
                <a:lnTo>
                  <a:pt x="2454" y="1004"/>
                </a:lnTo>
                <a:lnTo>
                  <a:pt x="2452" y="1014"/>
                </a:lnTo>
                <a:lnTo>
                  <a:pt x="2451" y="1025"/>
                </a:lnTo>
                <a:lnTo>
                  <a:pt x="2452" y="1035"/>
                </a:lnTo>
                <a:lnTo>
                  <a:pt x="2454" y="1046"/>
                </a:lnTo>
                <a:lnTo>
                  <a:pt x="2459" y="1056"/>
                </a:lnTo>
                <a:lnTo>
                  <a:pt x="2465" y="1065"/>
                </a:lnTo>
                <a:lnTo>
                  <a:pt x="2472" y="1075"/>
                </a:lnTo>
                <a:lnTo>
                  <a:pt x="2480" y="1084"/>
                </a:lnTo>
                <a:lnTo>
                  <a:pt x="2490" y="1092"/>
                </a:lnTo>
                <a:lnTo>
                  <a:pt x="2500" y="1100"/>
                </a:lnTo>
                <a:lnTo>
                  <a:pt x="2514" y="1107"/>
                </a:lnTo>
                <a:lnTo>
                  <a:pt x="2529" y="1115"/>
                </a:lnTo>
                <a:lnTo>
                  <a:pt x="2545" y="1121"/>
                </a:lnTo>
                <a:lnTo>
                  <a:pt x="2562" y="1126"/>
                </a:lnTo>
                <a:lnTo>
                  <a:pt x="2580" y="1131"/>
                </a:lnTo>
                <a:lnTo>
                  <a:pt x="2599" y="1134"/>
                </a:lnTo>
                <a:lnTo>
                  <a:pt x="2618" y="1136"/>
                </a:lnTo>
                <a:lnTo>
                  <a:pt x="2638" y="1136"/>
                </a:lnTo>
                <a:lnTo>
                  <a:pt x="3195" y="1136"/>
                </a:lnTo>
                <a:lnTo>
                  <a:pt x="3206" y="1137"/>
                </a:lnTo>
                <a:lnTo>
                  <a:pt x="3215" y="1139"/>
                </a:lnTo>
                <a:lnTo>
                  <a:pt x="3224" y="1144"/>
                </a:lnTo>
                <a:lnTo>
                  <a:pt x="3232" y="1150"/>
                </a:lnTo>
                <a:lnTo>
                  <a:pt x="3238" y="1156"/>
                </a:lnTo>
                <a:lnTo>
                  <a:pt x="3243" y="1164"/>
                </a:lnTo>
                <a:lnTo>
                  <a:pt x="3247" y="1173"/>
                </a:lnTo>
                <a:lnTo>
                  <a:pt x="3248" y="1181"/>
                </a:lnTo>
                <a:lnTo>
                  <a:pt x="3248" y="1360"/>
                </a:lnTo>
                <a:lnTo>
                  <a:pt x="3247" y="1369"/>
                </a:lnTo>
                <a:lnTo>
                  <a:pt x="3243" y="1377"/>
                </a:lnTo>
                <a:lnTo>
                  <a:pt x="3238" y="1386"/>
                </a:lnTo>
                <a:lnTo>
                  <a:pt x="3232" y="1392"/>
                </a:lnTo>
                <a:lnTo>
                  <a:pt x="3224" y="1398"/>
                </a:lnTo>
                <a:lnTo>
                  <a:pt x="3215" y="1402"/>
                </a:lnTo>
                <a:lnTo>
                  <a:pt x="3206" y="1404"/>
                </a:lnTo>
                <a:lnTo>
                  <a:pt x="3195" y="1405"/>
                </a:lnTo>
                <a:lnTo>
                  <a:pt x="2638" y="1405"/>
                </a:lnTo>
                <a:lnTo>
                  <a:pt x="2618" y="1406"/>
                </a:lnTo>
                <a:lnTo>
                  <a:pt x="2599" y="1407"/>
                </a:lnTo>
                <a:lnTo>
                  <a:pt x="2580" y="1411"/>
                </a:lnTo>
                <a:lnTo>
                  <a:pt x="2562" y="1415"/>
                </a:lnTo>
                <a:lnTo>
                  <a:pt x="2545" y="1420"/>
                </a:lnTo>
                <a:lnTo>
                  <a:pt x="2529" y="1427"/>
                </a:lnTo>
                <a:lnTo>
                  <a:pt x="2514" y="1434"/>
                </a:lnTo>
                <a:lnTo>
                  <a:pt x="2500" y="1443"/>
                </a:lnTo>
                <a:lnTo>
                  <a:pt x="2490" y="1450"/>
                </a:lnTo>
                <a:lnTo>
                  <a:pt x="2480" y="1459"/>
                </a:lnTo>
                <a:lnTo>
                  <a:pt x="2472" y="1467"/>
                </a:lnTo>
                <a:lnTo>
                  <a:pt x="2465" y="1476"/>
                </a:lnTo>
                <a:lnTo>
                  <a:pt x="2459" y="1486"/>
                </a:lnTo>
                <a:lnTo>
                  <a:pt x="2454" y="1496"/>
                </a:lnTo>
                <a:lnTo>
                  <a:pt x="2452" y="1506"/>
                </a:lnTo>
                <a:lnTo>
                  <a:pt x="2451" y="1517"/>
                </a:lnTo>
                <a:lnTo>
                  <a:pt x="2452" y="1527"/>
                </a:lnTo>
                <a:lnTo>
                  <a:pt x="2454" y="1537"/>
                </a:lnTo>
                <a:lnTo>
                  <a:pt x="2459" y="1548"/>
                </a:lnTo>
                <a:lnTo>
                  <a:pt x="2465" y="1557"/>
                </a:lnTo>
                <a:lnTo>
                  <a:pt x="2472" y="1566"/>
                </a:lnTo>
                <a:lnTo>
                  <a:pt x="2480" y="1576"/>
                </a:lnTo>
                <a:lnTo>
                  <a:pt x="2490" y="1583"/>
                </a:lnTo>
                <a:lnTo>
                  <a:pt x="2500" y="1592"/>
                </a:lnTo>
                <a:lnTo>
                  <a:pt x="2514" y="1599"/>
                </a:lnTo>
                <a:lnTo>
                  <a:pt x="2529" y="1607"/>
                </a:lnTo>
                <a:lnTo>
                  <a:pt x="2545" y="1613"/>
                </a:lnTo>
                <a:lnTo>
                  <a:pt x="2562" y="1618"/>
                </a:lnTo>
                <a:lnTo>
                  <a:pt x="2580" y="1623"/>
                </a:lnTo>
                <a:lnTo>
                  <a:pt x="2599" y="1626"/>
                </a:lnTo>
                <a:lnTo>
                  <a:pt x="2618" y="1627"/>
                </a:lnTo>
                <a:lnTo>
                  <a:pt x="2638" y="1628"/>
                </a:lnTo>
                <a:lnTo>
                  <a:pt x="3195" y="1628"/>
                </a:lnTo>
                <a:lnTo>
                  <a:pt x="3206" y="1629"/>
                </a:lnTo>
                <a:lnTo>
                  <a:pt x="3215" y="1631"/>
                </a:lnTo>
                <a:lnTo>
                  <a:pt x="3224" y="1636"/>
                </a:lnTo>
                <a:lnTo>
                  <a:pt x="3232" y="1641"/>
                </a:lnTo>
                <a:lnTo>
                  <a:pt x="3238" y="1649"/>
                </a:lnTo>
                <a:lnTo>
                  <a:pt x="3243" y="1656"/>
                </a:lnTo>
                <a:lnTo>
                  <a:pt x="3247" y="1665"/>
                </a:lnTo>
                <a:lnTo>
                  <a:pt x="3248" y="1673"/>
                </a:lnTo>
                <a:lnTo>
                  <a:pt x="3248" y="1866"/>
                </a:lnTo>
                <a:lnTo>
                  <a:pt x="3247" y="1876"/>
                </a:lnTo>
                <a:lnTo>
                  <a:pt x="3243" y="1884"/>
                </a:lnTo>
                <a:lnTo>
                  <a:pt x="3238" y="1892"/>
                </a:lnTo>
                <a:lnTo>
                  <a:pt x="3232" y="1898"/>
                </a:lnTo>
                <a:lnTo>
                  <a:pt x="3224" y="1904"/>
                </a:lnTo>
                <a:lnTo>
                  <a:pt x="3215" y="1908"/>
                </a:lnTo>
                <a:lnTo>
                  <a:pt x="3206" y="1910"/>
                </a:lnTo>
                <a:lnTo>
                  <a:pt x="3195" y="1911"/>
                </a:lnTo>
                <a:lnTo>
                  <a:pt x="2638" y="1911"/>
                </a:lnTo>
                <a:lnTo>
                  <a:pt x="2618" y="1912"/>
                </a:lnTo>
                <a:lnTo>
                  <a:pt x="2599" y="1914"/>
                </a:lnTo>
                <a:lnTo>
                  <a:pt x="2580" y="1918"/>
                </a:lnTo>
                <a:lnTo>
                  <a:pt x="2562" y="1922"/>
                </a:lnTo>
                <a:lnTo>
                  <a:pt x="2545" y="1926"/>
                </a:lnTo>
                <a:lnTo>
                  <a:pt x="2529" y="1933"/>
                </a:lnTo>
                <a:lnTo>
                  <a:pt x="2514" y="1940"/>
                </a:lnTo>
                <a:lnTo>
                  <a:pt x="2500" y="1949"/>
                </a:lnTo>
                <a:lnTo>
                  <a:pt x="2490" y="1956"/>
                </a:lnTo>
                <a:lnTo>
                  <a:pt x="2480" y="1965"/>
                </a:lnTo>
                <a:lnTo>
                  <a:pt x="2472" y="1973"/>
                </a:lnTo>
                <a:lnTo>
                  <a:pt x="2465" y="1983"/>
                </a:lnTo>
                <a:lnTo>
                  <a:pt x="2459" y="1993"/>
                </a:lnTo>
                <a:lnTo>
                  <a:pt x="2454" y="2002"/>
                </a:lnTo>
                <a:lnTo>
                  <a:pt x="2452" y="2012"/>
                </a:lnTo>
                <a:lnTo>
                  <a:pt x="2451" y="2023"/>
                </a:lnTo>
                <a:lnTo>
                  <a:pt x="2452" y="2033"/>
                </a:lnTo>
                <a:lnTo>
                  <a:pt x="2454" y="2044"/>
                </a:lnTo>
                <a:lnTo>
                  <a:pt x="2459" y="2054"/>
                </a:lnTo>
                <a:lnTo>
                  <a:pt x="2465" y="2063"/>
                </a:lnTo>
                <a:lnTo>
                  <a:pt x="2472" y="2073"/>
                </a:lnTo>
                <a:lnTo>
                  <a:pt x="2480" y="2082"/>
                </a:lnTo>
                <a:lnTo>
                  <a:pt x="2490" y="2090"/>
                </a:lnTo>
                <a:lnTo>
                  <a:pt x="2500" y="2098"/>
                </a:lnTo>
                <a:lnTo>
                  <a:pt x="2514" y="2105"/>
                </a:lnTo>
                <a:lnTo>
                  <a:pt x="2529" y="2113"/>
                </a:lnTo>
                <a:lnTo>
                  <a:pt x="2545" y="2119"/>
                </a:lnTo>
                <a:lnTo>
                  <a:pt x="2562" y="2125"/>
                </a:lnTo>
                <a:lnTo>
                  <a:pt x="2580" y="2129"/>
                </a:lnTo>
                <a:lnTo>
                  <a:pt x="2599" y="2132"/>
                </a:lnTo>
                <a:lnTo>
                  <a:pt x="2618" y="2134"/>
                </a:lnTo>
                <a:lnTo>
                  <a:pt x="2638" y="2134"/>
                </a:lnTo>
                <a:lnTo>
                  <a:pt x="3195" y="2134"/>
                </a:lnTo>
                <a:lnTo>
                  <a:pt x="3206" y="2135"/>
                </a:lnTo>
                <a:lnTo>
                  <a:pt x="3215" y="2137"/>
                </a:lnTo>
                <a:lnTo>
                  <a:pt x="3224" y="2142"/>
                </a:lnTo>
                <a:lnTo>
                  <a:pt x="3232" y="2148"/>
                </a:lnTo>
                <a:lnTo>
                  <a:pt x="3238" y="2155"/>
                </a:lnTo>
                <a:lnTo>
                  <a:pt x="3243" y="2162"/>
                </a:lnTo>
                <a:lnTo>
                  <a:pt x="3247" y="2171"/>
                </a:lnTo>
                <a:lnTo>
                  <a:pt x="3248" y="2179"/>
                </a:lnTo>
                <a:lnTo>
                  <a:pt x="3248" y="2339"/>
                </a:lnTo>
                <a:lnTo>
                  <a:pt x="3247" y="2348"/>
                </a:lnTo>
                <a:lnTo>
                  <a:pt x="3243" y="2356"/>
                </a:lnTo>
                <a:lnTo>
                  <a:pt x="3238" y="2364"/>
                </a:lnTo>
                <a:lnTo>
                  <a:pt x="3232" y="2370"/>
                </a:lnTo>
                <a:lnTo>
                  <a:pt x="3224" y="2376"/>
                </a:lnTo>
                <a:lnTo>
                  <a:pt x="3215" y="2380"/>
                </a:lnTo>
                <a:lnTo>
                  <a:pt x="3206" y="2383"/>
                </a:lnTo>
                <a:lnTo>
                  <a:pt x="3195" y="2384"/>
                </a:lnTo>
                <a:lnTo>
                  <a:pt x="2638" y="2384"/>
                </a:lnTo>
                <a:lnTo>
                  <a:pt x="2618" y="2384"/>
                </a:lnTo>
                <a:lnTo>
                  <a:pt x="2599" y="2386"/>
                </a:lnTo>
                <a:lnTo>
                  <a:pt x="2580" y="2389"/>
                </a:lnTo>
                <a:lnTo>
                  <a:pt x="2562" y="2394"/>
                </a:lnTo>
                <a:lnTo>
                  <a:pt x="2545" y="2399"/>
                </a:lnTo>
                <a:lnTo>
                  <a:pt x="2529" y="2405"/>
                </a:lnTo>
                <a:lnTo>
                  <a:pt x="2514" y="2413"/>
                </a:lnTo>
                <a:lnTo>
                  <a:pt x="2500" y="2420"/>
                </a:lnTo>
                <a:lnTo>
                  <a:pt x="2490" y="2428"/>
                </a:lnTo>
                <a:lnTo>
                  <a:pt x="2480" y="2436"/>
                </a:lnTo>
                <a:lnTo>
                  <a:pt x="2472" y="2445"/>
                </a:lnTo>
                <a:lnTo>
                  <a:pt x="2465" y="2455"/>
                </a:lnTo>
                <a:lnTo>
                  <a:pt x="2459" y="2464"/>
                </a:lnTo>
                <a:lnTo>
                  <a:pt x="2454" y="2474"/>
                </a:lnTo>
                <a:lnTo>
                  <a:pt x="2452" y="2485"/>
                </a:lnTo>
                <a:lnTo>
                  <a:pt x="2451" y="2495"/>
                </a:lnTo>
                <a:lnTo>
                  <a:pt x="2452" y="2505"/>
                </a:lnTo>
                <a:lnTo>
                  <a:pt x="2454" y="2516"/>
                </a:lnTo>
                <a:lnTo>
                  <a:pt x="2459" y="2525"/>
                </a:lnTo>
                <a:lnTo>
                  <a:pt x="2465" y="2535"/>
                </a:lnTo>
                <a:lnTo>
                  <a:pt x="2472" y="2545"/>
                </a:lnTo>
                <a:lnTo>
                  <a:pt x="2480" y="2553"/>
                </a:lnTo>
                <a:lnTo>
                  <a:pt x="2490" y="2562"/>
                </a:lnTo>
                <a:lnTo>
                  <a:pt x="2500" y="2569"/>
                </a:lnTo>
                <a:lnTo>
                  <a:pt x="2514" y="2578"/>
                </a:lnTo>
                <a:lnTo>
                  <a:pt x="2529" y="2585"/>
                </a:lnTo>
                <a:lnTo>
                  <a:pt x="2545" y="2592"/>
                </a:lnTo>
                <a:lnTo>
                  <a:pt x="2562" y="2597"/>
                </a:lnTo>
                <a:lnTo>
                  <a:pt x="2580" y="2601"/>
                </a:lnTo>
                <a:lnTo>
                  <a:pt x="2599" y="2604"/>
                </a:lnTo>
                <a:lnTo>
                  <a:pt x="2618" y="2606"/>
                </a:lnTo>
                <a:lnTo>
                  <a:pt x="2638" y="2607"/>
                </a:lnTo>
                <a:lnTo>
                  <a:pt x="3185" y="2607"/>
                </a:lnTo>
                <a:lnTo>
                  <a:pt x="3195" y="2608"/>
                </a:lnTo>
                <a:lnTo>
                  <a:pt x="3205" y="2610"/>
                </a:lnTo>
                <a:lnTo>
                  <a:pt x="3214" y="2614"/>
                </a:lnTo>
                <a:lnTo>
                  <a:pt x="3222" y="2620"/>
                </a:lnTo>
                <a:lnTo>
                  <a:pt x="3228" y="2626"/>
                </a:lnTo>
                <a:lnTo>
                  <a:pt x="3233" y="2635"/>
                </a:lnTo>
                <a:lnTo>
                  <a:pt x="3236" y="2642"/>
                </a:lnTo>
                <a:lnTo>
                  <a:pt x="3237" y="2652"/>
                </a:lnTo>
                <a:lnTo>
                  <a:pt x="3237" y="2657"/>
                </a:lnTo>
                <a:lnTo>
                  <a:pt x="3236" y="2663"/>
                </a:lnTo>
                <a:lnTo>
                  <a:pt x="3230" y="2685"/>
                </a:lnTo>
                <a:lnTo>
                  <a:pt x="3225" y="2707"/>
                </a:lnTo>
                <a:lnTo>
                  <a:pt x="3219" y="2728"/>
                </a:lnTo>
                <a:lnTo>
                  <a:pt x="3212" y="2750"/>
                </a:lnTo>
                <a:lnTo>
                  <a:pt x="3205" y="2771"/>
                </a:lnTo>
                <a:lnTo>
                  <a:pt x="3196" y="2792"/>
                </a:lnTo>
                <a:lnTo>
                  <a:pt x="3188" y="2813"/>
                </a:lnTo>
                <a:lnTo>
                  <a:pt x="3178" y="2834"/>
                </a:lnTo>
                <a:lnTo>
                  <a:pt x="3167" y="2855"/>
                </a:lnTo>
                <a:lnTo>
                  <a:pt x="3157" y="2875"/>
                </a:lnTo>
                <a:lnTo>
                  <a:pt x="3145" y="2894"/>
                </a:lnTo>
                <a:lnTo>
                  <a:pt x="3132" y="2915"/>
                </a:lnTo>
                <a:lnTo>
                  <a:pt x="3119" y="2934"/>
                </a:lnTo>
                <a:lnTo>
                  <a:pt x="3105" y="2953"/>
                </a:lnTo>
                <a:lnTo>
                  <a:pt x="3091" y="2973"/>
                </a:lnTo>
                <a:lnTo>
                  <a:pt x="3076" y="2992"/>
                </a:lnTo>
                <a:lnTo>
                  <a:pt x="3044" y="3028"/>
                </a:lnTo>
                <a:lnTo>
                  <a:pt x="3010" y="3065"/>
                </a:lnTo>
                <a:lnTo>
                  <a:pt x="2973" y="3099"/>
                </a:lnTo>
                <a:lnTo>
                  <a:pt x="2935" y="3133"/>
                </a:lnTo>
                <a:lnTo>
                  <a:pt x="2894" y="3165"/>
                </a:lnTo>
                <a:lnTo>
                  <a:pt x="2851" y="3197"/>
                </a:lnTo>
                <a:lnTo>
                  <a:pt x="2805" y="3227"/>
                </a:lnTo>
                <a:lnTo>
                  <a:pt x="2759" y="3256"/>
                </a:lnTo>
                <a:lnTo>
                  <a:pt x="2727" y="3274"/>
                </a:lnTo>
                <a:lnTo>
                  <a:pt x="2694" y="3290"/>
                </a:lnTo>
                <a:lnTo>
                  <a:pt x="2662" y="3307"/>
                </a:lnTo>
                <a:lnTo>
                  <a:pt x="2628" y="3323"/>
                </a:lnTo>
                <a:lnTo>
                  <a:pt x="2594" y="3338"/>
                </a:lnTo>
                <a:lnTo>
                  <a:pt x="2559" y="3353"/>
                </a:lnTo>
                <a:lnTo>
                  <a:pt x="2524" y="3367"/>
                </a:lnTo>
                <a:lnTo>
                  <a:pt x="2488" y="3380"/>
                </a:lnTo>
                <a:lnTo>
                  <a:pt x="2450" y="3393"/>
                </a:lnTo>
                <a:lnTo>
                  <a:pt x="2413" y="3405"/>
                </a:lnTo>
                <a:lnTo>
                  <a:pt x="2375" y="3415"/>
                </a:lnTo>
                <a:lnTo>
                  <a:pt x="2336" y="3426"/>
                </a:lnTo>
                <a:lnTo>
                  <a:pt x="2297" y="3436"/>
                </a:lnTo>
                <a:lnTo>
                  <a:pt x="2257" y="3444"/>
                </a:lnTo>
                <a:lnTo>
                  <a:pt x="2216" y="3453"/>
                </a:lnTo>
                <a:lnTo>
                  <a:pt x="2176" y="3460"/>
                </a:lnTo>
                <a:lnTo>
                  <a:pt x="2207" y="3460"/>
                </a:lnTo>
                <a:lnTo>
                  <a:pt x="2226" y="3461"/>
                </a:lnTo>
                <a:lnTo>
                  <a:pt x="2245" y="3464"/>
                </a:lnTo>
                <a:lnTo>
                  <a:pt x="2265" y="3468"/>
                </a:lnTo>
                <a:lnTo>
                  <a:pt x="2283" y="3474"/>
                </a:lnTo>
                <a:lnTo>
                  <a:pt x="2300" y="3481"/>
                </a:lnTo>
                <a:lnTo>
                  <a:pt x="2316" y="3489"/>
                </a:lnTo>
                <a:lnTo>
                  <a:pt x="2331" y="3499"/>
                </a:lnTo>
                <a:lnTo>
                  <a:pt x="2345" y="3511"/>
                </a:lnTo>
                <a:lnTo>
                  <a:pt x="2358" y="3522"/>
                </a:lnTo>
                <a:lnTo>
                  <a:pt x="2369" y="3535"/>
                </a:lnTo>
                <a:lnTo>
                  <a:pt x="2378" y="3550"/>
                </a:lnTo>
                <a:lnTo>
                  <a:pt x="2387" y="3564"/>
                </a:lnTo>
                <a:lnTo>
                  <a:pt x="2393" y="3580"/>
                </a:lnTo>
                <a:lnTo>
                  <a:pt x="2399" y="3596"/>
                </a:lnTo>
                <a:lnTo>
                  <a:pt x="2402" y="3614"/>
                </a:lnTo>
                <a:lnTo>
                  <a:pt x="2403" y="3631"/>
                </a:lnTo>
                <a:lnTo>
                  <a:pt x="2402" y="3648"/>
                </a:lnTo>
                <a:lnTo>
                  <a:pt x="2399" y="3665"/>
                </a:lnTo>
                <a:lnTo>
                  <a:pt x="2393" y="3681"/>
                </a:lnTo>
                <a:lnTo>
                  <a:pt x="2387" y="3697"/>
                </a:lnTo>
                <a:lnTo>
                  <a:pt x="2378" y="3712"/>
                </a:lnTo>
                <a:lnTo>
                  <a:pt x="2369" y="3726"/>
                </a:lnTo>
                <a:lnTo>
                  <a:pt x="2358" y="3739"/>
                </a:lnTo>
                <a:lnTo>
                  <a:pt x="2345" y="3752"/>
                </a:lnTo>
                <a:lnTo>
                  <a:pt x="2331" y="3763"/>
                </a:lnTo>
                <a:lnTo>
                  <a:pt x="2316" y="3772"/>
                </a:lnTo>
                <a:lnTo>
                  <a:pt x="2300" y="3781"/>
                </a:lnTo>
                <a:lnTo>
                  <a:pt x="2283" y="3788"/>
                </a:lnTo>
                <a:lnTo>
                  <a:pt x="2265" y="3794"/>
                </a:lnTo>
                <a:lnTo>
                  <a:pt x="2245" y="3798"/>
                </a:lnTo>
                <a:lnTo>
                  <a:pt x="2226" y="3801"/>
                </a:lnTo>
                <a:lnTo>
                  <a:pt x="2207" y="3801"/>
                </a:lnTo>
                <a:lnTo>
                  <a:pt x="1443" y="3801"/>
                </a:lnTo>
                <a:lnTo>
                  <a:pt x="1423" y="3801"/>
                </a:lnTo>
                <a:lnTo>
                  <a:pt x="1404" y="3798"/>
                </a:lnTo>
                <a:lnTo>
                  <a:pt x="1386" y="3794"/>
                </a:lnTo>
                <a:lnTo>
                  <a:pt x="1367" y="3788"/>
                </a:lnTo>
                <a:lnTo>
                  <a:pt x="1350" y="3781"/>
                </a:lnTo>
                <a:lnTo>
                  <a:pt x="1334" y="3772"/>
                </a:lnTo>
                <a:lnTo>
                  <a:pt x="1319" y="3763"/>
                </a:lnTo>
                <a:lnTo>
                  <a:pt x="1305" y="3752"/>
                </a:lnTo>
                <a:lnTo>
                  <a:pt x="1292" y="3739"/>
                </a:lnTo>
                <a:lnTo>
                  <a:pt x="1281" y="3726"/>
                </a:lnTo>
                <a:lnTo>
                  <a:pt x="1271" y="3712"/>
                </a:lnTo>
                <a:lnTo>
                  <a:pt x="1263" y="3697"/>
                </a:lnTo>
                <a:lnTo>
                  <a:pt x="1256" y="3681"/>
                </a:lnTo>
                <a:lnTo>
                  <a:pt x="1252" y="3665"/>
                </a:lnTo>
                <a:lnTo>
                  <a:pt x="1248" y="3648"/>
                </a:lnTo>
                <a:lnTo>
                  <a:pt x="1247" y="3631"/>
                </a:lnTo>
                <a:lnTo>
                  <a:pt x="1248" y="3614"/>
                </a:lnTo>
                <a:lnTo>
                  <a:pt x="1252" y="3596"/>
                </a:lnTo>
                <a:lnTo>
                  <a:pt x="1256" y="3580"/>
                </a:lnTo>
                <a:lnTo>
                  <a:pt x="1263" y="3564"/>
                </a:lnTo>
                <a:lnTo>
                  <a:pt x="1271" y="3550"/>
                </a:lnTo>
                <a:lnTo>
                  <a:pt x="1281" y="3535"/>
                </a:lnTo>
                <a:lnTo>
                  <a:pt x="1292" y="3522"/>
                </a:lnTo>
                <a:lnTo>
                  <a:pt x="1305" y="3511"/>
                </a:lnTo>
                <a:lnTo>
                  <a:pt x="1319" y="3499"/>
                </a:lnTo>
                <a:lnTo>
                  <a:pt x="1334" y="3489"/>
                </a:lnTo>
                <a:lnTo>
                  <a:pt x="1350" y="3481"/>
                </a:lnTo>
                <a:lnTo>
                  <a:pt x="1367" y="3474"/>
                </a:lnTo>
                <a:lnTo>
                  <a:pt x="1386" y="3468"/>
                </a:lnTo>
                <a:lnTo>
                  <a:pt x="1404" y="3464"/>
                </a:lnTo>
                <a:lnTo>
                  <a:pt x="1423" y="3461"/>
                </a:lnTo>
                <a:lnTo>
                  <a:pt x="1443" y="3460"/>
                </a:lnTo>
                <a:lnTo>
                  <a:pt x="1465" y="3460"/>
                </a:lnTo>
                <a:lnTo>
                  <a:pt x="1424" y="3453"/>
                </a:lnTo>
                <a:lnTo>
                  <a:pt x="1383" y="3444"/>
                </a:lnTo>
                <a:lnTo>
                  <a:pt x="1344" y="3436"/>
                </a:lnTo>
                <a:lnTo>
                  <a:pt x="1304" y="3426"/>
                </a:lnTo>
                <a:lnTo>
                  <a:pt x="1266" y="3415"/>
                </a:lnTo>
                <a:lnTo>
                  <a:pt x="1228" y="3405"/>
                </a:lnTo>
                <a:lnTo>
                  <a:pt x="1190" y="3393"/>
                </a:lnTo>
                <a:lnTo>
                  <a:pt x="1153" y="3380"/>
                </a:lnTo>
                <a:lnTo>
                  <a:pt x="1117" y="3366"/>
                </a:lnTo>
                <a:lnTo>
                  <a:pt x="1081" y="3352"/>
                </a:lnTo>
                <a:lnTo>
                  <a:pt x="1047" y="3338"/>
                </a:lnTo>
                <a:lnTo>
                  <a:pt x="1013" y="3323"/>
                </a:lnTo>
                <a:lnTo>
                  <a:pt x="978" y="3307"/>
                </a:lnTo>
                <a:lnTo>
                  <a:pt x="946" y="3290"/>
                </a:lnTo>
                <a:lnTo>
                  <a:pt x="914" y="3273"/>
                </a:lnTo>
                <a:lnTo>
                  <a:pt x="882" y="3256"/>
                </a:lnTo>
                <a:lnTo>
                  <a:pt x="835" y="3227"/>
                </a:lnTo>
                <a:lnTo>
                  <a:pt x="790" y="3197"/>
                </a:lnTo>
                <a:lnTo>
                  <a:pt x="747" y="3165"/>
                </a:lnTo>
                <a:lnTo>
                  <a:pt x="705" y="3132"/>
                </a:lnTo>
                <a:lnTo>
                  <a:pt x="666" y="3098"/>
                </a:lnTo>
                <a:lnTo>
                  <a:pt x="630" y="3064"/>
                </a:lnTo>
                <a:lnTo>
                  <a:pt x="596" y="3027"/>
                </a:lnTo>
                <a:lnTo>
                  <a:pt x="563" y="2990"/>
                </a:lnTo>
                <a:lnTo>
                  <a:pt x="548" y="2970"/>
                </a:lnTo>
                <a:lnTo>
                  <a:pt x="534" y="2951"/>
                </a:lnTo>
                <a:lnTo>
                  <a:pt x="521" y="2932"/>
                </a:lnTo>
                <a:lnTo>
                  <a:pt x="508" y="2912"/>
                </a:lnTo>
                <a:lnTo>
                  <a:pt x="495" y="2892"/>
                </a:lnTo>
                <a:lnTo>
                  <a:pt x="483" y="2872"/>
                </a:lnTo>
                <a:lnTo>
                  <a:pt x="472" y="2851"/>
                </a:lnTo>
                <a:lnTo>
                  <a:pt x="462" y="2831"/>
                </a:lnTo>
                <a:lnTo>
                  <a:pt x="452" y="2811"/>
                </a:lnTo>
                <a:lnTo>
                  <a:pt x="443" y="2789"/>
                </a:lnTo>
                <a:lnTo>
                  <a:pt x="435" y="2768"/>
                </a:lnTo>
                <a:lnTo>
                  <a:pt x="427" y="2746"/>
                </a:lnTo>
                <a:lnTo>
                  <a:pt x="421" y="2725"/>
                </a:lnTo>
                <a:lnTo>
                  <a:pt x="414" y="2703"/>
                </a:lnTo>
                <a:lnTo>
                  <a:pt x="409" y="2681"/>
                </a:lnTo>
                <a:lnTo>
                  <a:pt x="405" y="2659"/>
                </a:lnTo>
                <a:lnTo>
                  <a:pt x="404" y="2650"/>
                </a:lnTo>
                <a:lnTo>
                  <a:pt x="406" y="2641"/>
                </a:lnTo>
                <a:lnTo>
                  <a:pt x="409" y="2633"/>
                </a:lnTo>
                <a:lnTo>
                  <a:pt x="413" y="2625"/>
                </a:lnTo>
                <a:lnTo>
                  <a:pt x="421" y="2619"/>
                </a:lnTo>
                <a:lnTo>
                  <a:pt x="428" y="2613"/>
                </a:lnTo>
                <a:lnTo>
                  <a:pt x="437" y="2610"/>
                </a:lnTo>
                <a:lnTo>
                  <a:pt x="448" y="2607"/>
                </a:lnTo>
                <a:lnTo>
                  <a:pt x="456" y="2607"/>
                </a:lnTo>
                <a:lnTo>
                  <a:pt x="939" y="2607"/>
                </a:lnTo>
                <a:lnTo>
                  <a:pt x="958" y="2606"/>
                </a:lnTo>
                <a:lnTo>
                  <a:pt x="977" y="2604"/>
                </a:lnTo>
                <a:lnTo>
                  <a:pt x="996" y="2601"/>
                </a:lnTo>
                <a:lnTo>
                  <a:pt x="1014" y="2597"/>
                </a:lnTo>
                <a:lnTo>
                  <a:pt x="1031" y="2592"/>
                </a:lnTo>
                <a:lnTo>
                  <a:pt x="1047" y="2585"/>
                </a:lnTo>
                <a:lnTo>
                  <a:pt x="1062" y="2578"/>
                </a:lnTo>
                <a:lnTo>
                  <a:pt x="1076" y="2569"/>
                </a:lnTo>
                <a:lnTo>
                  <a:pt x="1087" y="2562"/>
                </a:lnTo>
                <a:lnTo>
                  <a:pt x="1096" y="2553"/>
                </a:lnTo>
                <a:lnTo>
                  <a:pt x="1105" y="2545"/>
                </a:lnTo>
                <a:lnTo>
                  <a:pt x="1111" y="2535"/>
                </a:lnTo>
                <a:lnTo>
                  <a:pt x="1118" y="2525"/>
                </a:lnTo>
                <a:lnTo>
                  <a:pt x="1121" y="2516"/>
                </a:lnTo>
                <a:lnTo>
                  <a:pt x="1124" y="2505"/>
                </a:lnTo>
                <a:lnTo>
                  <a:pt x="1125" y="2495"/>
                </a:lnTo>
                <a:lnTo>
                  <a:pt x="1124" y="2485"/>
                </a:lnTo>
                <a:lnTo>
                  <a:pt x="1121" y="2474"/>
                </a:lnTo>
                <a:lnTo>
                  <a:pt x="1118" y="2464"/>
                </a:lnTo>
                <a:lnTo>
                  <a:pt x="1111" y="2455"/>
                </a:lnTo>
                <a:lnTo>
                  <a:pt x="1105" y="2445"/>
                </a:lnTo>
                <a:lnTo>
                  <a:pt x="1096" y="2436"/>
                </a:lnTo>
                <a:lnTo>
                  <a:pt x="1087" y="2428"/>
                </a:lnTo>
                <a:lnTo>
                  <a:pt x="1076" y="2420"/>
                </a:lnTo>
                <a:lnTo>
                  <a:pt x="1062" y="2413"/>
                </a:lnTo>
                <a:lnTo>
                  <a:pt x="1047" y="2405"/>
                </a:lnTo>
                <a:lnTo>
                  <a:pt x="1031" y="2399"/>
                </a:lnTo>
                <a:lnTo>
                  <a:pt x="1014" y="2394"/>
                </a:lnTo>
                <a:lnTo>
                  <a:pt x="996" y="2389"/>
                </a:lnTo>
                <a:lnTo>
                  <a:pt x="977" y="2386"/>
                </a:lnTo>
                <a:lnTo>
                  <a:pt x="958" y="2384"/>
                </a:lnTo>
                <a:lnTo>
                  <a:pt x="939" y="2384"/>
                </a:lnTo>
                <a:lnTo>
                  <a:pt x="445" y="2384"/>
                </a:lnTo>
                <a:lnTo>
                  <a:pt x="435" y="2383"/>
                </a:lnTo>
                <a:lnTo>
                  <a:pt x="425" y="2380"/>
                </a:lnTo>
                <a:lnTo>
                  <a:pt x="417" y="2376"/>
                </a:lnTo>
                <a:lnTo>
                  <a:pt x="409" y="2370"/>
                </a:lnTo>
                <a:lnTo>
                  <a:pt x="403" y="2364"/>
                </a:lnTo>
                <a:lnTo>
                  <a:pt x="397" y="2356"/>
                </a:lnTo>
                <a:lnTo>
                  <a:pt x="395" y="2348"/>
                </a:lnTo>
                <a:lnTo>
                  <a:pt x="394" y="2339"/>
                </a:lnTo>
                <a:lnTo>
                  <a:pt x="394" y="2179"/>
                </a:lnTo>
                <a:lnTo>
                  <a:pt x="395" y="2171"/>
                </a:lnTo>
                <a:lnTo>
                  <a:pt x="397" y="2162"/>
                </a:lnTo>
                <a:lnTo>
                  <a:pt x="403" y="2155"/>
                </a:lnTo>
                <a:lnTo>
                  <a:pt x="409" y="2148"/>
                </a:lnTo>
                <a:lnTo>
                  <a:pt x="417" y="2142"/>
                </a:lnTo>
                <a:lnTo>
                  <a:pt x="425" y="2137"/>
                </a:lnTo>
                <a:lnTo>
                  <a:pt x="435" y="2135"/>
                </a:lnTo>
                <a:lnTo>
                  <a:pt x="445" y="2134"/>
                </a:lnTo>
                <a:lnTo>
                  <a:pt x="939" y="2134"/>
                </a:lnTo>
                <a:lnTo>
                  <a:pt x="958" y="2134"/>
                </a:lnTo>
                <a:lnTo>
                  <a:pt x="977" y="2132"/>
                </a:lnTo>
                <a:lnTo>
                  <a:pt x="996" y="2129"/>
                </a:lnTo>
                <a:lnTo>
                  <a:pt x="1014" y="2125"/>
                </a:lnTo>
                <a:lnTo>
                  <a:pt x="1031" y="2119"/>
                </a:lnTo>
                <a:lnTo>
                  <a:pt x="1047" y="2113"/>
                </a:lnTo>
                <a:lnTo>
                  <a:pt x="1062" y="2105"/>
                </a:lnTo>
                <a:lnTo>
                  <a:pt x="1076" y="2098"/>
                </a:lnTo>
                <a:lnTo>
                  <a:pt x="1087" y="2090"/>
                </a:lnTo>
                <a:lnTo>
                  <a:pt x="1096" y="2082"/>
                </a:lnTo>
                <a:lnTo>
                  <a:pt x="1105" y="2073"/>
                </a:lnTo>
                <a:lnTo>
                  <a:pt x="1111" y="2063"/>
                </a:lnTo>
                <a:lnTo>
                  <a:pt x="1118" y="2054"/>
                </a:lnTo>
                <a:lnTo>
                  <a:pt x="1121" y="2044"/>
                </a:lnTo>
                <a:lnTo>
                  <a:pt x="1124" y="2033"/>
                </a:lnTo>
                <a:lnTo>
                  <a:pt x="1125" y="2023"/>
                </a:lnTo>
                <a:lnTo>
                  <a:pt x="1124" y="2012"/>
                </a:lnTo>
                <a:lnTo>
                  <a:pt x="1121" y="2002"/>
                </a:lnTo>
                <a:lnTo>
                  <a:pt x="1118" y="1993"/>
                </a:lnTo>
                <a:lnTo>
                  <a:pt x="1111" y="1983"/>
                </a:lnTo>
                <a:lnTo>
                  <a:pt x="1105" y="1973"/>
                </a:lnTo>
                <a:lnTo>
                  <a:pt x="1096" y="1965"/>
                </a:lnTo>
                <a:lnTo>
                  <a:pt x="1087" y="1956"/>
                </a:lnTo>
                <a:lnTo>
                  <a:pt x="1076" y="1949"/>
                </a:lnTo>
                <a:lnTo>
                  <a:pt x="1062" y="1940"/>
                </a:lnTo>
                <a:lnTo>
                  <a:pt x="1047" y="1933"/>
                </a:lnTo>
                <a:lnTo>
                  <a:pt x="1031" y="1926"/>
                </a:lnTo>
                <a:lnTo>
                  <a:pt x="1014" y="1922"/>
                </a:lnTo>
                <a:lnTo>
                  <a:pt x="996" y="1918"/>
                </a:lnTo>
                <a:lnTo>
                  <a:pt x="977" y="1914"/>
                </a:lnTo>
                <a:lnTo>
                  <a:pt x="958" y="1912"/>
                </a:lnTo>
                <a:lnTo>
                  <a:pt x="939" y="1911"/>
                </a:lnTo>
                <a:lnTo>
                  <a:pt x="445" y="1911"/>
                </a:lnTo>
                <a:lnTo>
                  <a:pt x="435" y="1910"/>
                </a:lnTo>
                <a:lnTo>
                  <a:pt x="425" y="1908"/>
                </a:lnTo>
                <a:lnTo>
                  <a:pt x="417" y="1904"/>
                </a:lnTo>
                <a:lnTo>
                  <a:pt x="409" y="1898"/>
                </a:lnTo>
                <a:lnTo>
                  <a:pt x="403" y="1892"/>
                </a:lnTo>
                <a:lnTo>
                  <a:pt x="397" y="1884"/>
                </a:lnTo>
                <a:lnTo>
                  <a:pt x="395" y="1876"/>
                </a:lnTo>
                <a:lnTo>
                  <a:pt x="394" y="1866"/>
                </a:lnTo>
                <a:lnTo>
                  <a:pt x="394" y="1673"/>
                </a:lnTo>
                <a:lnTo>
                  <a:pt x="395" y="1665"/>
                </a:lnTo>
                <a:lnTo>
                  <a:pt x="397" y="1656"/>
                </a:lnTo>
                <a:lnTo>
                  <a:pt x="403" y="1649"/>
                </a:lnTo>
                <a:lnTo>
                  <a:pt x="409" y="1641"/>
                </a:lnTo>
                <a:lnTo>
                  <a:pt x="417" y="1636"/>
                </a:lnTo>
                <a:lnTo>
                  <a:pt x="425" y="1631"/>
                </a:lnTo>
                <a:lnTo>
                  <a:pt x="435" y="1629"/>
                </a:lnTo>
                <a:lnTo>
                  <a:pt x="445" y="1628"/>
                </a:lnTo>
                <a:lnTo>
                  <a:pt x="939" y="1628"/>
                </a:lnTo>
                <a:lnTo>
                  <a:pt x="958" y="1627"/>
                </a:lnTo>
                <a:lnTo>
                  <a:pt x="977" y="1626"/>
                </a:lnTo>
                <a:lnTo>
                  <a:pt x="996" y="1623"/>
                </a:lnTo>
                <a:lnTo>
                  <a:pt x="1014" y="1618"/>
                </a:lnTo>
                <a:lnTo>
                  <a:pt x="1031" y="1613"/>
                </a:lnTo>
                <a:lnTo>
                  <a:pt x="1047" y="1607"/>
                </a:lnTo>
                <a:lnTo>
                  <a:pt x="1062" y="1599"/>
                </a:lnTo>
                <a:lnTo>
                  <a:pt x="1076" y="1592"/>
                </a:lnTo>
                <a:lnTo>
                  <a:pt x="1087" y="1583"/>
                </a:lnTo>
                <a:lnTo>
                  <a:pt x="1096" y="1576"/>
                </a:lnTo>
                <a:lnTo>
                  <a:pt x="1105" y="1566"/>
                </a:lnTo>
                <a:lnTo>
                  <a:pt x="1111" y="1557"/>
                </a:lnTo>
                <a:lnTo>
                  <a:pt x="1118" y="1548"/>
                </a:lnTo>
                <a:lnTo>
                  <a:pt x="1121" y="1537"/>
                </a:lnTo>
                <a:lnTo>
                  <a:pt x="1124" y="1527"/>
                </a:lnTo>
                <a:lnTo>
                  <a:pt x="1125" y="1517"/>
                </a:lnTo>
                <a:lnTo>
                  <a:pt x="1124" y="1506"/>
                </a:lnTo>
                <a:lnTo>
                  <a:pt x="1121" y="1496"/>
                </a:lnTo>
                <a:lnTo>
                  <a:pt x="1118" y="1486"/>
                </a:lnTo>
                <a:lnTo>
                  <a:pt x="1111" y="1476"/>
                </a:lnTo>
                <a:lnTo>
                  <a:pt x="1105" y="1467"/>
                </a:lnTo>
                <a:lnTo>
                  <a:pt x="1096" y="1459"/>
                </a:lnTo>
                <a:lnTo>
                  <a:pt x="1087" y="1450"/>
                </a:lnTo>
                <a:lnTo>
                  <a:pt x="1076" y="1443"/>
                </a:lnTo>
                <a:lnTo>
                  <a:pt x="1062" y="1434"/>
                </a:lnTo>
                <a:lnTo>
                  <a:pt x="1047" y="1427"/>
                </a:lnTo>
                <a:lnTo>
                  <a:pt x="1031" y="1420"/>
                </a:lnTo>
                <a:lnTo>
                  <a:pt x="1014" y="1415"/>
                </a:lnTo>
                <a:lnTo>
                  <a:pt x="996" y="1411"/>
                </a:lnTo>
                <a:lnTo>
                  <a:pt x="977" y="1407"/>
                </a:lnTo>
                <a:lnTo>
                  <a:pt x="958" y="1406"/>
                </a:lnTo>
                <a:lnTo>
                  <a:pt x="939" y="1405"/>
                </a:lnTo>
                <a:lnTo>
                  <a:pt x="445" y="1405"/>
                </a:lnTo>
                <a:lnTo>
                  <a:pt x="435" y="1404"/>
                </a:lnTo>
                <a:lnTo>
                  <a:pt x="425" y="1402"/>
                </a:lnTo>
                <a:lnTo>
                  <a:pt x="417" y="1398"/>
                </a:lnTo>
                <a:lnTo>
                  <a:pt x="409" y="1392"/>
                </a:lnTo>
                <a:lnTo>
                  <a:pt x="403" y="1386"/>
                </a:lnTo>
                <a:lnTo>
                  <a:pt x="397" y="1377"/>
                </a:lnTo>
                <a:lnTo>
                  <a:pt x="395" y="1369"/>
                </a:lnTo>
                <a:lnTo>
                  <a:pt x="394" y="1360"/>
                </a:lnTo>
                <a:lnTo>
                  <a:pt x="394" y="1181"/>
                </a:lnTo>
                <a:lnTo>
                  <a:pt x="395" y="1173"/>
                </a:lnTo>
                <a:lnTo>
                  <a:pt x="397" y="1164"/>
                </a:lnTo>
                <a:lnTo>
                  <a:pt x="403" y="1156"/>
                </a:lnTo>
                <a:lnTo>
                  <a:pt x="409" y="1150"/>
                </a:lnTo>
                <a:lnTo>
                  <a:pt x="417" y="1144"/>
                </a:lnTo>
                <a:lnTo>
                  <a:pt x="425" y="1139"/>
                </a:lnTo>
                <a:lnTo>
                  <a:pt x="435" y="1137"/>
                </a:lnTo>
                <a:lnTo>
                  <a:pt x="445" y="1136"/>
                </a:lnTo>
                <a:lnTo>
                  <a:pt x="939" y="1136"/>
                </a:lnTo>
                <a:lnTo>
                  <a:pt x="958" y="1136"/>
                </a:lnTo>
                <a:lnTo>
                  <a:pt x="977" y="1134"/>
                </a:lnTo>
                <a:lnTo>
                  <a:pt x="996" y="1131"/>
                </a:lnTo>
                <a:lnTo>
                  <a:pt x="1014" y="1126"/>
                </a:lnTo>
                <a:lnTo>
                  <a:pt x="1031" y="1121"/>
                </a:lnTo>
                <a:lnTo>
                  <a:pt x="1047" y="1115"/>
                </a:lnTo>
                <a:lnTo>
                  <a:pt x="1062" y="1107"/>
                </a:lnTo>
                <a:lnTo>
                  <a:pt x="1076" y="1100"/>
                </a:lnTo>
                <a:lnTo>
                  <a:pt x="1087" y="1092"/>
                </a:lnTo>
                <a:lnTo>
                  <a:pt x="1096" y="1084"/>
                </a:lnTo>
                <a:lnTo>
                  <a:pt x="1105" y="1075"/>
                </a:lnTo>
                <a:lnTo>
                  <a:pt x="1111" y="1065"/>
                </a:lnTo>
                <a:lnTo>
                  <a:pt x="1118" y="1056"/>
                </a:lnTo>
                <a:lnTo>
                  <a:pt x="1121" y="1046"/>
                </a:lnTo>
                <a:lnTo>
                  <a:pt x="1124" y="1035"/>
                </a:lnTo>
                <a:lnTo>
                  <a:pt x="1125" y="1025"/>
                </a:lnTo>
                <a:lnTo>
                  <a:pt x="1124" y="1014"/>
                </a:lnTo>
                <a:lnTo>
                  <a:pt x="1121" y="1004"/>
                </a:lnTo>
                <a:lnTo>
                  <a:pt x="1118" y="995"/>
                </a:lnTo>
                <a:lnTo>
                  <a:pt x="1111" y="985"/>
                </a:lnTo>
                <a:lnTo>
                  <a:pt x="1105" y="975"/>
                </a:lnTo>
                <a:lnTo>
                  <a:pt x="1096" y="967"/>
                </a:lnTo>
                <a:lnTo>
                  <a:pt x="1087" y="958"/>
                </a:lnTo>
                <a:lnTo>
                  <a:pt x="1076" y="951"/>
                </a:lnTo>
                <a:lnTo>
                  <a:pt x="1062" y="942"/>
                </a:lnTo>
                <a:lnTo>
                  <a:pt x="1047" y="935"/>
                </a:lnTo>
                <a:lnTo>
                  <a:pt x="1031" y="928"/>
                </a:lnTo>
                <a:lnTo>
                  <a:pt x="1014" y="923"/>
                </a:lnTo>
                <a:lnTo>
                  <a:pt x="996" y="920"/>
                </a:lnTo>
                <a:lnTo>
                  <a:pt x="977" y="916"/>
                </a:lnTo>
                <a:lnTo>
                  <a:pt x="958" y="914"/>
                </a:lnTo>
                <a:lnTo>
                  <a:pt x="939" y="913"/>
                </a:lnTo>
                <a:lnTo>
                  <a:pt x="450" y="913"/>
                </a:lnTo>
                <a:lnTo>
                  <a:pt x="439" y="912"/>
                </a:lnTo>
                <a:lnTo>
                  <a:pt x="429" y="910"/>
                </a:lnTo>
                <a:lnTo>
                  <a:pt x="421" y="906"/>
                </a:lnTo>
                <a:lnTo>
                  <a:pt x="413" y="900"/>
                </a:lnTo>
                <a:lnTo>
                  <a:pt x="407" y="894"/>
                </a:lnTo>
                <a:lnTo>
                  <a:pt x="402" y="885"/>
                </a:lnTo>
                <a:lnTo>
                  <a:pt x="398" y="878"/>
                </a:lnTo>
                <a:lnTo>
                  <a:pt x="397" y="868"/>
                </a:lnTo>
                <a:lnTo>
                  <a:pt x="398" y="859"/>
                </a:lnTo>
                <a:lnTo>
                  <a:pt x="402" y="838"/>
                </a:lnTo>
                <a:lnTo>
                  <a:pt x="406" y="816"/>
                </a:lnTo>
                <a:lnTo>
                  <a:pt x="410" y="794"/>
                </a:lnTo>
                <a:lnTo>
                  <a:pt x="415" y="773"/>
                </a:lnTo>
                <a:lnTo>
                  <a:pt x="422" y="751"/>
                </a:lnTo>
                <a:lnTo>
                  <a:pt x="428" y="730"/>
                </a:lnTo>
                <a:lnTo>
                  <a:pt x="436" y="709"/>
                </a:lnTo>
                <a:lnTo>
                  <a:pt x="444" y="688"/>
                </a:lnTo>
                <a:lnTo>
                  <a:pt x="453" y="668"/>
                </a:lnTo>
                <a:lnTo>
                  <a:pt x="463" y="647"/>
                </a:lnTo>
                <a:lnTo>
                  <a:pt x="472" y="627"/>
                </a:lnTo>
                <a:lnTo>
                  <a:pt x="483" y="608"/>
                </a:lnTo>
                <a:lnTo>
                  <a:pt x="495" y="587"/>
                </a:lnTo>
                <a:lnTo>
                  <a:pt x="507" y="568"/>
                </a:lnTo>
                <a:lnTo>
                  <a:pt x="519" y="549"/>
                </a:lnTo>
                <a:lnTo>
                  <a:pt x="533" y="529"/>
                </a:lnTo>
                <a:lnTo>
                  <a:pt x="548" y="510"/>
                </a:lnTo>
                <a:lnTo>
                  <a:pt x="563" y="491"/>
                </a:lnTo>
                <a:lnTo>
                  <a:pt x="579" y="471"/>
                </a:lnTo>
                <a:lnTo>
                  <a:pt x="596" y="452"/>
                </a:lnTo>
                <a:lnTo>
                  <a:pt x="630" y="416"/>
                </a:lnTo>
                <a:lnTo>
                  <a:pt x="667" y="380"/>
                </a:lnTo>
                <a:lnTo>
                  <a:pt x="707" y="346"/>
                </a:lnTo>
                <a:lnTo>
                  <a:pt x="749" y="313"/>
                </a:lnTo>
                <a:lnTo>
                  <a:pt x="793" y="281"/>
                </a:lnTo>
                <a:lnTo>
                  <a:pt x="839" y="251"/>
                </a:lnTo>
                <a:lnTo>
                  <a:pt x="849" y="246"/>
                </a:lnTo>
                <a:lnTo>
                  <a:pt x="858" y="243"/>
                </a:lnTo>
                <a:lnTo>
                  <a:pt x="868" y="242"/>
                </a:lnTo>
                <a:lnTo>
                  <a:pt x="877" y="243"/>
                </a:lnTo>
                <a:lnTo>
                  <a:pt x="887" y="245"/>
                </a:lnTo>
                <a:lnTo>
                  <a:pt x="897" y="248"/>
                </a:lnTo>
                <a:lnTo>
                  <a:pt x="904" y="254"/>
                </a:lnTo>
                <a:lnTo>
                  <a:pt x="912" y="260"/>
                </a:lnTo>
                <a:lnTo>
                  <a:pt x="915" y="266"/>
                </a:lnTo>
                <a:lnTo>
                  <a:pt x="918" y="271"/>
                </a:lnTo>
                <a:lnTo>
                  <a:pt x="920" y="277"/>
                </a:lnTo>
                <a:lnTo>
                  <a:pt x="921" y="283"/>
                </a:lnTo>
                <a:lnTo>
                  <a:pt x="924" y="292"/>
                </a:lnTo>
                <a:lnTo>
                  <a:pt x="927" y="301"/>
                </a:lnTo>
                <a:lnTo>
                  <a:pt x="931" y="310"/>
                </a:lnTo>
                <a:lnTo>
                  <a:pt x="938" y="318"/>
                </a:lnTo>
                <a:lnTo>
                  <a:pt x="945" y="327"/>
                </a:lnTo>
                <a:lnTo>
                  <a:pt x="953" y="334"/>
                </a:lnTo>
                <a:lnTo>
                  <a:pt x="962" y="341"/>
                </a:lnTo>
                <a:lnTo>
                  <a:pt x="973" y="348"/>
                </a:lnTo>
                <a:lnTo>
                  <a:pt x="986" y="355"/>
                </a:lnTo>
                <a:lnTo>
                  <a:pt x="999" y="361"/>
                </a:lnTo>
                <a:lnTo>
                  <a:pt x="1014" y="366"/>
                </a:lnTo>
                <a:lnTo>
                  <a:pt x="1029" y="371"/>
                </a:lnTo>
                <a:lnTo>
                  <a:pt x="1045" y="375"/>
                </a:lnTo>
                <a:lnTo>
                  <a:pt x="1062" y="377"/>
                </a:lnTo>
                <a:lnTo>
                  <a:pt x="1079" y="379"/>
                </a:lnTo>
                <a:lnTo>
                  <a:pt x="1097" y="379"/>
                </a:lnTo>
                <a:lnTo>
                  <a:pt x="1117" y="379"/>
                </a:lnTo>
                <a:lnTo>
                  <a:pt x="1135" y="377"/>
                </a:lnTo>
                <a:lnTo>
                  <a:pt x="1153" y="374"/>
                </a:lnTo>
                <a:lnTo>
                  <a:pt x="1170" y="370"/>
                </a:lnTo>
                <a:lnTo>
                  <a:pt x="1186" y="365"/>
                </a:lnTo>
                <a:lnTo>
                  <a:pt x="1201" y="359"/>
                </a:lnTo>
                <a:lnTo>
                  <a:pt x="1215" y="352"/>
                </a:lnTo>
                <a:lnTo>
                  <a:pt x="1228" y="345"/>
                </a:lnTo>
                <a:lnTo>
                  <a:pt x="1239" y="337"/>
                </a:lnTo>
                <a:lnTo>
                  <a:pt x="1247" y="330"/>
                </a:lnTo>
                <a:lnTo>
                  <a:pt x="1255" y="321"/>
                </a:lnTo>
                <a:lnTo>
                  <a:pt x="1262" y="313"/>
                </a:lnTo>
                <a:lnTo>
                  <a:pt x="1268" y="303"/>
                </a:lnTo>
                <a:lnTo>
                  <a:pt x="1271" y="293"/>
                </a:lnTo>
                <a:lnTo>
                  <a:pt x="1274" y="284"/>
                </a:lnTo>
                <a:lnTo>
                  <a:pt x="1274" y="274"/>
                </a:lnTo>
                <a:lnTo>
                  <a:pt x="1274" y="95"/>
                </a:lnTo>
                <a:lnTo>
                  <a:pt x="1275" y="88"/>
                </a:lnTo>
                <a:lnTo>
                  <a:pt x="1277" y="80"/>
                </a:lnTo>
                <a:lnTo>
                  <a:pt x="1282" y="73"/>
                </a:lnTo>
                <a:lnTo>
                  <a:pt x="1286" y="67"/>
                </a:lnTo>
                <a:lnTo>
                  <a:pt x="1292" y="62"/>
                </a:lnTo>
                <a:lnTo>
                  <a:pt x="1300" y="56"/>
                </a:lnTo>
                <a:lnTo>
                  <a:pt x="1307" y="53"/>
                </a:lnTo>
                <a:lnTo>
                  <a:pt x="1316" y="51"/>
                </a:lnTo>
                <a:lnTo>
                  <a:pt x="1375" y="37"/>
                </a:lnTo>
                <a:lnTo>
                  <a:pt x="1434" y="25"/>
                </a:lnTo>
                <a:lnTo>
                  <a:pt x="1436" y="25"/>
                </a:lnTo>
                <a:lnTo>
                  <a:pt x="1497" y="15"/>
                </a:lnTo>
                <a:lnTo>
                  <a:pt x="1558" y="6"/>
                </a:lnTo>
                <a:lnTo>
                  <a:pt x="1569" y="6"/>
                </a:lnTo>
                <a:lnTo>
                  <a:pt x="1580" y="7"/>
                </a:lnTo>
                <a:lnTo>
                  <a:pt x="1589" y="10"/>
                </a:lnTo>
                <a:lnTo>
                  <a:pt x="1597" y="15"/>
                </a:lnTo>
                <a:lnTo>
                  <a:pt x="1604" y="20"/>
                </a:lnTo>
                <a:lnTo>
                  <a:pt x="1611" y="28"/>
                </a:lnTo>
                <a:lnTo>
                  <a:pt x="1615" y="35"/>
                </a:lnTo>
                <a:lnTo>
                  <a:pt x="1617" y="45"/>
                </a:lnTo>
                <a:lnTo>
                  <a:pt x="1618" y="50"/>
                </a:lnTo>
                <a:lnTo>
                  <a:pt x="1618" y="274"/>
                </a:lnTo>
                <a:lnTo>
                  <a:pt x="1619" y="284"/>
                </a:lnTo>
                <a:lnTo>
                  <a:pt x="1621" y="293"/>
                </a:lnTo>
                <a:lnTo>
                  <a:pt x="1625" y="303"/>
                </a:lnTo>
                <a:lnTo>
                  <a:pt x="1630" y="313"/>
                </a:lnTo>
                <a:lnTo>
                  <a:pt x="1638" y="321"/>
                </a:lnTo>
                <a:lnTo>
                  <a:pt x="1645" y="330"/>
                </a:lnTo>
                <a:lnTo>
                  <a:pt x="1655" y="337"/>
                </a:lnTo>
                <a:lnTo>
                  <a:pt x="1664" y="345"/>
                </a:lnTo>
                <a:lnTo>
                  <a:pt x="1677" y="352"/>
                </a:lnTo>
                <a:lnTo>
                  <a:pt x="1692" y="359"/>
                </a:lnTo>
                <a:lnTo>
                  <a:pt x="1707" y="365"/>
                </a:lnTo>
                <a:lnTo>
                  <a:pt x="1723" y="370"/>
                </a:lnTo>
                <a:lnTo>
                  <a:pt x="1739" y="374"/>
                </a:lnTo>
                <a:lnTo>
                  <a:pt x="1758" y="377"/>
                </a:lnTo>
                <a:lnTo>
                  <a:pt x="1776" y="379"/>
                </a:lnTo>
                <a:lnTo>
                  <a:pt x="1795" y="379"/>
                </a:lnTo>
                <a:lnTo>
                  <a:pt x="1814" y="379"/>
                </a:lnTo>
                <a:lnTo>
                  <a:pt x="1833" y="377"/>
                </a:lnTo>
                <a:lnTo>
                  <a:pt x="1850" y="374"/>
                </a:lnTo>
                <a:lnTo>
                  <a:pt x="1867" y="370"/>
                </a:lnTo>
                <a:lnTo>
                  <a:pt x="1883" y="365"/>
                </a:lnTo>
                <a:lnTo>
                  <a:pt x="1898" y="359"/>
                </a:lnTo>
                <a:lnTo>
                  <a:pt x="1912" y="352"/>
                </a:lnTo>
                <a:lnTo>
                  <a:pt x="1926" y="345"/>
                </a:lnTo>
                <a:lnTo>
                  <a:pt x="1936" y="337"/>
                </a:lnTo>
                <a:lnTo>
                  <a:pt x="1945" y="330"/>
                </a:lnTo>
                <a:lnTo>
                  <a:pt x="1953" y="321"/>
                </a:lnTo>
                <a:lnTo>
                  <a:pt x="1959" y="313"/>
                </a:lnTo>
                <a:lnTo>
                  <a:pt x="1964" y="303"/>
                </a:lnTo>
                <a:lnTo>
                  <a:pt x="1969" y="293"/>
                </a:lnTo>
                <a:lnTo>
                  <a:pt x="1971" y="284"/>
                </a:lnTo>
                <a:lnTo>
                  <a:pt x="1972" y="274"/>
                </a:lnTo>
                <a:lnTo>
                  <a:pt x="1972" y="45"/>
                </a:lnTo>
                <a:lnTo>
                  <a:pt x="1973" y="36"/>
                </a:lnTo>
                <a:lnTo>
                  <a:pt x="1976" y="28"/>
                </a:lnTo>
                <a:lnTo>
                  <a:pt x="1981" y="20"/>
                </a:lnTo>
                <a:lnTo>
                  <a:pt x="1987" y="13"/>
                </a:lnTo>
                <a:lnTo>
                  <a:pt x="1994" y="7"/>
                </a:lnTo>
                <a:lnTo>
                  <a:pt x="2004" y="3"/>
                </a:lnTo>
                <a:lnTo>
                  <a:pt x="2014" y="1"/>
                </a:lnTo>
                <a:lnTo>
                  <a:pt x="2023" y="0"/>
                </a:lnTo>
                <a:lnTo>
                  <a:pt x="2033" y="1"/>
                </a:lnTo>
                <a:close/>
                <a:moveTo>
                  <a:pt x="482" y="5170"/>
                </a:moveTo>
                <a:lnTo>
                  <a:pt x="3304" y="5170"/>
                </a:lnTo>
                <a:lnTo>
                  <a:pt x="3323" y="5171"/>
                </a:lnTo>
                <a:lnTo>
                  <a:pt x="3340" y="5173"/>
                </a:lnTo>
                <a:lnTo>
                  <a:pt x="3357" y="5178"/>
                </a:lnTo>
                <a:lnTo>
                  <a:pt x="3373" y="5184"/>
                </a:lnTo>
                <a:lnTo>
                  <a:pt x="3387" y="5192"/>
                </a:lnTo>
                <a:lnTo>
                  <a:pt x="3401" y="5200"/>
                </a:lnTo>
                <a:lnTo>
                  <a:pt x="3414" y="5210"/>
                </a:lnTo>
                <a:lnTo>
                  <a:pt x="3426" y="5221"/>
                </a:lnTo>
                <a:lnTo>
                  <a:pt x="3813" y="5595"/>
                </a:lnTo>
                <a:lnTo>
                  <a:pt x="3822" y="5606"/>
                </a:lnTo>
                <a:lnTo>
                  <a:pt x="3831" y="5616"/>
                </a:lnTo>
                <a:lnTo>
                  <a:pt x="3838" y="5628"/>
                </a:lnTo>
                <a:lnTo>
                  <a:pt x="3844" y="5641"/>
                </a:lnTo>
                <a:lnTo>
                  <a:pt x="3848" y="5653"/>
                </a:lnTo>
                <a:lnTo>
                  <a:pt x="3851" y="5666"/>
                </a:lnTo>
                <a:lnTo>
                  <a:pt x="3852" y="5679"/>
                </a:lnTo>
                <a:lnTo>
                  <a:pt x="3852" y="5692"/>
                </a:lnTo>
                <a:lnTo>
                  <a:pt x="3850" y="5705"/>
                </a:lnTo>
                <a:lnTo>
                  <a:pt x="3848" y="5718"/>
                </a:lnTo>
                <a:lnTo>
                  <a:pt x="3844" y="5730"/>
                </a:lnTo>
                <a:lnTo>
                  <a:pt x="3837" y="5743"/>
                </a:lnTo>
                <a:lnTo>
                  <a:pt x="3831" y="5755"/>
                </a:lnTo>
                <a:lnTo>
                  <a:pt x="3822" y="5765"/>
                </a:lnTo>
                <a:lnTo>
                  <a:pt x="3811" y="5776"/>
                </a:lnTo>
                <a:lnTo>
                  <a:pt x="3801" y="5786"/>
                </a:lnTo>
                <a:lnTo>
                  <a:pt x="3789" y="5794"/>
                </a:lnTo>
                <a:lnTo>
                  <a:pt x="3777" y="5801"/>
                </a:lnTo>
                <a:lnTo>
                  <a:pt x="3764" y="5807"/>
                </a:lnTo>
                <a:lnTo>
                  <a:pt x="3751" y="5811"/>
                </a:lnTo>
                <a:lnTo>
                  <a:pt x="3738" y="5816"/>
                </a:lnTo>
                <a:lnTo>
                  <a:pt x="3725" y="5818"/>
                </a:lnTo>
                <a:lnTo>
                  <a:pt x="3711" y="5820"/>
                </a:lnTo>
                <a:lnTo>
                  <a:pt x="3697" y="5820"/>
                </a:lnTo>
                <a:lnTo>
                  <a:pt x="155" y="5820"/>
                </a:lnTo>
                <a:lnTo>
                  <a:pt x="139" y="5820"/>
                </a:lnTo>
                <a:lnTo>
                  <a:pt x="124" y="5818"/>
                </a:lnTo>
                <a:lnTo>
                  <a:pt x="109" y="5815"/>
                </a:lnTo>
                <a:lnTo>
                  <a:pt x="94" y="5810"/>
                </a:lnTo>
                <a:lnTo>
                  <a:pt x="81" y="5804"/>
                </a:lnTo>
                <a:lnTo>
                  <a:pt x="68" y="5797"/>
                </a:lnTo>
                <a:lnTo>
                  <a:pt x="56" y="5790"/>
                </a:lnTo>
                <a:lnTo>
                  <a:pt x="45" y="5780"/>
                </a:lnTo>
                <a:lnTo>
                  <a:pt x="35" y="5772"/>
                </a:lnTo>
                <a:lnTo>
                  <a:pt x="25" y="5761"/>
                </a:lnTo>
                <a:lnTo>
                  <a:pt x="18" y="5749"/>
                </a:lnTo>
                <a:lnTo>
                  <a:pt x="11" y="5737"/>
                </a:lnTo>
                <a:lnTo>
                  <a:pt x="6" y="5726"/>
                </a:lnTo>
                <a:lnTo>
                  <a:pt x="3" y="5713"/>
                </a:lnTo>
                <a:lnTo>
                  <a:pt x="0" y="5699"/>
                </a:lnTo>
                <a:lnTo>
                  <a:pt x="0" y="5685"/>
                </a:lnTo>
                <a:lnTo>
                  <a:pt x="0" y="5672"/>
                </a:lnTo>
                <a:lnTo>
                  <a:pt x="2" y="5659"/>
                </a:lnTo>
                <a:lnTo>
                  <a:pt x="5" y="5647"/>
                </a:lnTo>
                <a:lnTo>
                  <a:pt x="10" y="5636"/>
                </a:lnTo>
                <a:lnTo>
                  <a:pt x="16" y="5625"/>
                </a:lnTo>
                <a:lnTo>
                  <a:pt x="22" y="5614"/>
                </a:lnTo>
                <a:lnTo>
                  <a:pt x="31" y="5603"/>
                </a:lnTo>
                <a:lnTo>
                  <a:pt x="39" y="5595"/>
                </a:lnTo>
                <a:lnTo>
                  <a:pt x="358" y="5225"/>
                </a:lnTo>
                <a:lnTo>
                  <a:pt x="369" y="5212"/>
                </a:lnTo>
                <a:lnTo>
                  <a:pt x="383" y="5201"/>
                </a:lnTo>
                <a:lnTo>
                  <a:pt x="398" y="5192"/>
                </a:lnTo>
                <a:lnTo>
                  <a:pt x="413" y="5184"/>
                </a:lnTo>
                <a:lnTo>
                  <a:pt x="429" y="5179"/>
                </a:lnTo>
                <a:lnTo>
                  <a:pt x="447" y="5175"/>
                </a:lnTo>
                <a:lnTo>
                  <a:pt x="464" y="5171"/>
                </a:lnTo>
                <a:lnTo>
                  <a:pt x="482" y="5170"/>
                </a:lnTo>
                <a:close/>
                <a:moveTo>
                  <a:pt x="1530" y="4012"/>
                </a:moveTo>
                <a:lnTo>
                  <a:pt x="2152" y="4012"/>
                </a:lnTo>
                <a:lnTo>
                  <a:pt x="2152" y="5027"/>
                </a:lnTo>
                <a:lnTo>
                  <a:pt x="1530" y="5027"/>
                </a:lnTo>
                <a:lnTo>
                  <a:pt x="1530" y="40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08940" y="1161415"/>
            <a:ext cx="6487160" cy="1383030"/>
            <a:chOff x="2159" y="1602"/>
            <a:chExt cx="10216" cy="2178"/>
          </a:xfrm>
        </p:grpSpPr>
        <p:sp>
          <p:nvSpPr>
            <p:cNvPr id="25" name="文本框 22"/>
            <p:cNvSpPr txBox="1"/>
            <p:nvPr/>
          </p:nvSpPr>
          <p:spPr>
            <a:xfrm flipH="1">
              <a:off x="6352" y="1602"/>
              <a:ext cx="6023" cy="21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084" y="1722"/>
              <a:ext cx="0" cy="147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0"/>
            <p:cNvSpPr txBox="1"/>
            <p:nvPr/>
          </p:nvSpPr>
          <p:spPr>
            <a:xfrm flipH="1">
              <a:off x="2671" y="1602"/>
              <a:ext cx="3170" cy="72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文本框 22"/>
            <p:cNvSpPr txBox="1"/>
            <p:nvPr/>
          </p:nvSpPr>
          <p:spPr>
            <a:xfrm flipH="1">
              <a:off x="2159" y="2226"/>
              <a:ext cx="3682" cy="95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0" name="等腰三角形 29"/>
          <p:cNvSpPr/>
          <p:nvPr/>
        </p:nvSpPr>
        <p:spPr>
          <a:xfrm>
            <a:off x="8133952" y="1464751"/>
            <a:ext cx="2341663" cy="2114856"/>
          </a:xfrm>
          <a:prstGeom prst="triangl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1" name="等腰三角形 30"/>
          <p:cNvSpPr/>
          <p:nvPr/>
        </p:nvSpPr>
        <p:spPr>
          <a:xfrm flipV="1">
            <a:off x="8141191" y="3671899"/>
            <a:ext cx="2341663" cy="2114856"/>
          </a:xfrm>
          <a:prstGeom prst="triangle">
            <a:avLst/>
          </a:prstGeom>
          <a:noFill/>
          <a:ln>
            <a:solidFill>
              <a:srgbClr val="07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2" name="等腰三角形 31"/>
          <p:cNvSpPr/>
          <p:nvPr/>
        </p:nvSpPr>
        <p:spPr>
          <a:xfrm>
            <a:off x="6872639" y="3671899"/>
            <a:ext cx="2341663" cy="2114856"/>
          </a:xfrm>
          <a:prstGeom prst="triangl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3" name="等腰三角形 32"/>
          <p:cNvSpPr/>
          <p:nvPr/>
        </p:nvSpPr>
        <p:spPr>
          <a:xfrm>
            <a:off x="9409742" y="3671899"/>
            <a:ext cx="2341663" cy="2114856"/>
          </a:xfrm>
          <a:prstGeom prst="triangle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104518" y="2744764"/>
            <a:ext cx="0" cy="6261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624362" y="2567420"/>
            <a:ext cx="455424" cy="995422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9185348" y="2672982"/>
            <a:ext cx="871036" cy="730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9104518" y="3960233"/>
            <a:ext cx="0" cy="626133"/>
          </a:xfrm>
          <a:prstGeom prst="line">
            <a:avLst/>
          </a:prstGeom>
          <a:ln>
            <a:solidFill>
              <a:srgbClr val="0113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624362" y="3782889"/>
            <a:ext cx="455424" cy="995422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C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9185348" y="3888451"/>
            <a:ext cx="871036" cy="730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761168" y="4997152"/>
            <a:ext cx="0" cy="6261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7281012" y="4819808"/>
            <a:ext cx="455424" cy="944161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B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2" name="文本框 20"/>
          <p:cNvSpPr txBox="1"/>
          <p:nvPr/>
        </p:nvSpPr>
        <p:spPr>
          <a:xfrm flipH="1">
            <a:off x="7841998" y="4925370"/>
            <a:ext cx="871036" cy="71782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323606" y="4997152"/>
            <a:ext cx="0" cy="6261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9843450" y="4819808"/>
            <a:ext cx="455424" cy="944161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D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 flipH="1">
            <a:off x="10404436" y="4925370"/>
            <a:ext cx="871036" cy="71782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活动经费预算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357" y="4314588"/>
            <a:ext cx="270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Budget for activities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05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251628" y="1878599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CONTENTS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5"/>
          <p:cNvSpPr txBox="1"/>
          <p:nvPr/>
        </p:nvSpPr>
        <p:spPr>
          <a:xfrm flipH="1">
            <a:off x="7341416" y="1011502"/>
            <a:ext cx="2263140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活动整体思路</a:t>
            </a:r>
            <a:endParaRPr lang="zh-CN" altLang="zh-CN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" name="文本框 11"/>
          <p:cNvSpPr txBox="1"/>
          <p:nvPr/>
        </p:nvSpPr>
        <p:spPr>
          <a:xfrm>
            <a:off x="6057446" y="1010867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69486" y="1180656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7341416" y="1886365"/>
            <a:ext cx="2263140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活动内容构成</a:t>
            </a:r>
            <a:endParaRPr lang="zh-CN" altLang="en-US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6057446" y="1885730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69486" y="2052381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29" name="TextBox 25"/>
          <p:cNvSpPr txBox="1"/>
          <p:nvPr/>
        </p:nvSpPr>
        <p:spPr>
          <a:xfrm flipH="1">
            <a:off x="7341416" y="2761513"/>
            <a:ext cx="2264410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活动前期准备</a:t>
            </a:r>
            <a:endParaRPr lang="zh-CN" altLang="zh-CN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/>
        </p:nvSpPr>
        <p:spPr>
          <a:xfrm>
            <a:off x="6057446" y="2760878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869486" y="2922395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 flipH="1">
            <a:off x="7341416" y="3636662"/>
            <a:ext cx="2574925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sz="2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活动执行计划</a:t>
            </a:r>
            <a:endParaRPr lang="zh-CN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3" name="文本框 11"/>
          <p:cNvSpPr txBox="1"/>
          <p:nvPr/>
        </p:nvSpPr>
        <p:spPr>
          <a:xfrm>
            <a:off x="6057446" y="3636027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869486" y="3794120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35" name="TextBox 25"/>
          <p:cNvSpPr txBox="1"/>
          <p:nvPr/>
        </p:nvSpPr>
        <p:spPr>
          <a:xfrm flipH="1">
            <a:off x="7341416" y="4510954"/>
            <a:ext cx="2263140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活动经费预算</a:t>
            </a:r>
            <a:endParaRPr lang="zh-CN" altLang="zh-CN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6057446" y="4510319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869486" y="4665846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 flipH="1">
            <a:off x="7341416" y="5386103"/>
            <a:ext cx="2400935" cy="460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应急预案及其他</a:t>
            </a:r>
            <a:endParaRPr lang="zh-CN" altLang="zh-CN" sz="2400" strike="noStrike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9" name="文本框 11"/>
          <p:cNvSpPr txBox="1"/>
          <p:nvPr/>
        </p:nvSpPr>
        <p:spPr>
          <a:xfrm>
            <a:off x="6057446" y="5385468"/>
            <a:ext cx="14687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PART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869486" y="5536430"/>
            <a:ext cx="144145" cy="143766"/>
          </a:xfrm>
          <a:prstGeom prst="ellipse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1805513" y="1303599"/>
            <a:ext cx="2060959" cy="2211326"/>
          </a:xfrm>
          <a:custGeom>
            <a:avLst/>
            <a:gdLst>
              <a:gd name="connsiteX0" fmla="*/ 0 w 2060959"/>
              <a:gd name="connsiteY0" fmla="*/ 1498330 h 2211326"/>
              <a:gd name="connsiteX1" fmla="*/ 55334 w 2060959"/>
              <a:gd name="connsiteY1" fmla="*/ 1498330 h 2211326"/>
              <a:gd name="connsiteX2" fmla="*/ 60624 w 2060959"/>
              <a:gd name="connsiteY2" fmla="*/ 1515371 h 2211326"/>
              <a:gd name="connsiteX3" fmla="*/ 1030479 w 2060959"/>
              <a:gd name="connsiteY3" fmla="*/ 2158235 h 2211326"/>
              <a:gd name="connsiteX4" fmla="*/ 2000335 w 2060959"/>
              <a:gd name="connsiteY4" fmla="*/ 1515371 h 2211326"/>
              <a:gd name="connsiteX5" fmla="*/ 2005625 w 2060959"/>
              <a:gd name="connsiteY5" fmla="*/ 1498330 h 2211326"/>
              <a:gd name="connsiteX6" fmla="*/ 2060959 w 2060959"/>
              <a:gd name="connsiteY6" fmla="*/ 1498330 h 2211326"/>
              <a:gd name="connsiteX7" fmla="*/ 2049254 w 2060959"/>
              <a:gd name="connsiteY7" fmla="*/ 1536037 h 2211326"/>
              <a:gd name="connsiteX8" fmla="*/ 1030479 w 2060959"/>
              <a:gd name="connsiteY8" fmla="*/ 2211326 h 2211326"/>
              <a:gd name="connsiteX9" fmla="*/ 11705 w 2060959"/>
              <a:gd name="connsiteY9" fmla="*/ 1536037 h 2211326"/>
              <a:gd name="connsiteX10" fmla="*/ 1030479 w 2060959"/>
              <a:gd name="connsiteY10" fmla="*/ 0 h 2211326"/>
              <a:gd name="connsiteX11" fmla="*/ 1947312 w 2060959"/>
              <a:gd name="connsiteY11" fmla="*/ 487476 h 2211326"/>
              <a:gd name="connsiteX12" fmla="*/ 1994819 w 2060959"/>
              <a:gd name="connsiteY12" fmla="*/ 575000 h 2211326"/>
              <a:gd name="connsiteX13" fmla="*/ 1934683 w 2060959"/>
              <a:gd name="connsiteY13" fmla="*/ 575000 h 2211326"/>
              <a:gd name="connsiteX14" fmla="*/ 1903288 w 2060959"/>
              <a:gd name="connsiteY14" fmla="*/ 517160 h 2211326"/>
              <a:gd name="connsiteX15" fmla="*/ 1030479 w 2060959"/>
              <a:gd name="connsiteY15" fmla="*/ 53091 h 2211326"/>
              <a:gd name="connsiteX16" fmla="*/ 157670 w 2060959"/>
              <a:gd name="connsiteY16" fmla="*/ 517160 h 2211326"/>
              <a:gd name="connsiteX17" fmla="*/ 126276 w 2060959"/>
              <a:gd name="connsiteY17" fmla="*/ 575000 h 2211326"/>
              <a:gd name="connsiteX18" fmla="*/ 66140 w 2060959"/>
              <a:gd name="connsiteY18" fmla="*/ 575000 h 2211326"/>
              <a:gd name="connsiteX19" fmla="*/ 113646 w 2060959"/>
              <a:gd name="connsiteY19" fmla="*/ 487476 h 2211326"/>
              <a:gd name="connsiteX20" fmla="*/ 1030479 w 2060959"/>
              <a:gd name="connsiteY20" fmla="*/ 0 h 221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0959" h="2211326">
                <a:moveTo>
                  <a:pt x="0" y="1498330"/>
                </a:moveTo>
                <a:lnTo>
                  <a:pt x="55334" y="1498330"/>
                </a:lnTo>
                <a:lnTo>
                  <a:pt x="60624" y="1515371"/>
                </a:lnTo>
                <a:cubicBezTo>
                  <a:pt x="220413" y="1893155"/>
                  <a:pt x="594490" y="2158235"/>
                  <a:pt x="1030479" y="2158235"/>
                </a:cubicBezTo>
                <a:cubicBezTo>
                  <a:pt x="1466468" y="2158235"/>
                  <a:pt x="1840546" y="1893155"/>
                  <a:pt x="2000335" y="1515371"/>
                </a:cubicBezTo>
                <a:lnTo>
                  <a:pt x="2005625" y="1498330"/>
                </a:lnTo>
                <a:lnTo>
                  <a:pt x="2060959" y="1498330"/>
                </a:lnTo>
                <a:lnTo>
                  <a:pt x="2049254" y="1536037"/>
                </a:lnTo>
                <a:cubicBezTo>
                  <a:pt x="1881405" y="1932876"/>
                  <a:pt x="1488460" y="2211326"/>
                  <a:pt x="1030479" y="2211326"/>
                </a:cubicBezTo>
                <a:cubicBezTo>
                  <a:pt x="572498" y="2211326"/>
                  <a:pt x="179553" y="1932876"/>
                  <a:pt x="11705" y="1536037"/>
                </a:cubicBezTo>
                <a:close/>
                <a:moveTo>
                  <a:pt x="1030479" y="0"/>
                </a:moveTo>
                <a:cubicBezTo>
                  <a:pt x="1412130" y="0"/>
                  <a:pt x="1748617" y="193368"/>
                  <a:pt x="1947312" y="487476"/>
                </a:cubicBezTo>
                <a:lnTo>
                  <a:pt x="1994819" y="575000"/>
                </a:lnTo>
                <a:lnTo>
                  <a:pt x="1934683" y="575000"/>
                </a:lnTo>
                <a:lnTo>
                  <a:pt x="1903288" y="517160"/>
                </a:lnTo>
                <a:cubicBezTo>
                  <a:pt x="1714133" y="237174"/>
                  <a:pt x="1393804" y="53091"/>
                  <a:pt x="1030479" y="53091"/>
                </a:cubicBezTo>
                <a:cubicBezTo>
                  <a:pt x="667155" y="53091"/>
                  <a:pt x="346825" y="237174"/>
                  <a:pt x="157670" y="517160"/>
                </a:cubicBezTo>
                <a:lnTo>
                  <a:pt x="126276" y="575000"/>
                </a:lnTo>
                <a:lnTo>
                  <a:pt x="66140" y="575000"/>
                </a:lnTo>
                <a:lnTo>
                  <a:pt x="113646" y="487476"/>
                </a:lnTo>
                <a:cubicBezTo>
                  <a:pt x="312342" y="193368"/>
                  <a:pt x="648829" y="0"/>
                  <a:pt x="103047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7" b="51871"/>
          <a:stretch>
            <a:fillRect/>
          </a:stretch>
        </p:blipFill>
        <p:spPr>
          <a:xfrm>
            <a:off x="0" y="3855337"/>
            <a:ext cx="3729161" cy="300266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742351" y="0"/>
            <a:ext cx="2449649" cy="478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63700" y="2554335"/>
            <a:ext cx="8891270" cy="2155460"/>
            <a:chOff x="2705" y="3962"/>
            <a:chExt cx="14002" cy="2771"/>
          </a:xfrm>
        </p:grpSpPr>
        <p:grpSp>
          <p:nvGrpSpPr>
            <p:cNvPr id="4" name="组合 3"/>
            <p:cNvGrpSpPr/>
            <p:nvPr/>
          </p:nvGrpSpPr>
          <p:grpSpPr>
            <a:xfrm>
              <a:off x="2705" y="3962"/>
              <a:ext cx="7542" cy="1410"/>
              <a:chOff x="2705" y="3962"/>
              <a:chExt cx="7542" cy="1410"/>
            </a:xfrm>
          </p:grpSpPr>
          <p:sp>
            <p:nvSpPr>
              <p:cNvPr id="9" name="五边形 2"/>
              <p:cNvSpPr/>
              <p:nvPr/>
            </p:nvSpPr>
            <p:spPr>
              <a:xfrm flipH="1">
                <a:off x="2705" y="4011"/>
                <a:ext cx="6440" cy="1361"/>
              </a:xfrm>
              <a:prstGeom prst="homePlate">
                <a:avLst/>
              </a:prstGeom>
              <a:solidFill>
                <a:srgbClr val="073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9185" y="3962"/>
                <a:ext cx="1062" cy="1361"/>
              </a:xfrm>
              <a:prstGeom prst="rtTriangle">
                <a:avLst/>
              </a:prstGeom>
              <a:noFill/>
              <a:ln>
                <a:solidFill>
                  <a:srgbClr val="011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flipH="1" flipV="1">
              <a:off x="9145" y="5355"/>
              <a:ext cx="7562" cy="1378"/>
              <a:chOff x="2645" y="3994"/>
              <a:chExt cx="7562" cy="1378"/>
            </a:xfrm>
          </p:grpSpPr>
          <p:sp>
            <p:nvSpPr>
              <p:cNvPr id="7" name="五边形 6"/>
              <p:cNvSpPr/>
              <p:nvPr/>
            </p:nvSpPr>
            <p:spPr>
              <a:xfrm flipH="1">
                <a:off x="2645" y="4011"/>
                <a:ext cx="6440" cy="1361"/>
              </a:xfrm>
              <a:prstGeom prst="homePlate">
                <a:avLst/>
              </a:prstGeom>
              <a:noFill/>
              <a:ln>
                <a:solidFill>
                  <a:srgbClr val="0113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9145" y="3994"/>
                <a:ext cx="1062" cy="1361"/>
              </a:xfrm>
              <a:prstGeom prst="rtTriangle">
                <a:avLst/>
              </a:prstGeom>
              <a:solidFill>
                <a:srgbClr val="073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</p:grpSp>
      <p:sp>
        <p:nvSpPr>
          <p:cNvPr id="11" name="文本框 22"/>
          <p:cNvSpPr txBox="1"/>
          <p:nvPr/>
        </p:nvSpPr>
        <p:spPr>
          <a:xfrm flipH="1">
            <a:off x="1663700" y="3843655"/>
            <a:ext cx="36779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2733040" y="2908935"/>
            <a:ext cx="217106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 WORDS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7148830" y="3981450"/>
            <a:ext cx="217106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  WORDS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6537325" y="2441575"/>
            <a:ext cx="367792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圆角矩形标注 9"/>
          <p:cNvSpPr/>
          <p:nvPr/>
        </p:nvSpPr>
        <p:spPr>
          <a:xfrm>
            <a:off x="2239645" y="1035685"/>
            <a:ext cx="1678305" cy="1122680"/>
          </a:xfrm>
          <a:prstGeom prst="wedgeRoundRectCallout">
            <a:avLst>
              <a:gd name="adj1" fmla="val -21471"/>
              <a:gd name="adj2" fmla="val 81843"/>
              <a:gd name="adj3" fmla="val 16667"/>
            </a:avLst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6" name="圆角矩形标注 10"/>
          <p:cNvSpPr/>
          <p:nvPr/>
        </p:nvSpPr>
        <p:spPr>
          <a:xfrm flipH="1" flipV="1">
            <a:off x="8329930" y="5201920"/>
            <a:ext cx="1678305" cy="1122680"/>
          </a:xfrm>
          <a:prstGeom prst="wedgeRoundRectCallout">
            <a:avLst>
              <a:gd name="adj1" fmla="val -21471"/>
              <a:gd name="adj2" fmla="val 8184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334010" y="2693035"/>
            <a:ext cx="14592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10399395" y="3752215"/>
            <a:ext cx="14592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领带"/>
          <p:cNvSpPr/>
          <p:nvPr/>
        </p:nvSpPr>
        <p:spPr bwMode="auto">
          <a:xfrm>
            <a:off x="2912109" y="1166812"/>
            <a:ext cx="333375" cy="860425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0" name="公文包"/>
          <p:cNvSpPr/>
          <p:nvPr/>
        </p:nvSpPr>
        <p:spPr>
          <a:xfrm>
            <a:off x="8775699" y="5402580"/>
            <a:ext cx="786765" cy="68072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024255" y="1358265"/>
            <a:ext cx="3099435" cy="3251835"/>
          </a:xfrm>
          <a:prstGeom prst="parallelogram">
            <a:avLst/>
          </a:prstGeom>
          <a:noFill/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373120" y="1858645"/>
            <a:ext cx="3099435" cy="3251835"/>
          </a:xfrm>
          <a:prstGeom prst="parallelogram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6058535" y="901700"/>
            <a:ext cx="3099435" cy="3251835"/>
          </a:xfrm>
          <a:prstGeom prst="parallelogram">
            <a:avLst/>
          </a:prstGeom>
          <a:noFill/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8232775" y="2109470"/>
            <a:ext cx="3099435" cy="3251835"/>
          </a:xfrm>
          <a:prstGeom prst="parallelogram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1957070" y="1720850"/>
            <a:ext cx="160591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Freeform 162"/>
          <p:cNvSpPr>
            <a:spLocks noEditPoints="1"/>
          </p:cNvSpPr>
          <p:nvPr/>
        </p:nvSpPr>
        <p:spPr>
          <a:xfrm>
            <a:off x="2191385" y="2336165"/>
            <a:ext cx="765175" cy="905510"/>
          </a:xfrm>
          <a:custGeom>
            <a:avLst/>
            <a:gdLst/>
            <a:ahLst/>
            <a:cxnLst>
              <a:cxn ang="0">
                <a:pos x="52" y="136"/>
              </a:cxn>
              <a:cxn ang="0">
                <a:pos x="72" y="130"/>
              </a:cxn>
              <a:cxn ang="0">
                <a:pos x="98" y="120"/>
              </a:cxn>
              <a:cxn ang="0">
                <a:pos x="76" y="118"/>
              </a:cxn>
              <a:cxn ang="0">
                <a:pos x="50" y="122"/>
              </a:cxn>
              <a:cxn ang="0">
                <a:pos x="10" y="74"/>
              </a:cxn>
              <a:cxn ang="0">
                <a:pos x="56" y="98"/>
              </a:cxn>
              <a:cxn ang="0">
                <a:pos x="100" y="84"/>
              </a:cxn>
              <a:cxn ang="0">
                <a:pos x="98" y="96"/>
              </a:cxn>
              <a:cxn ang="0">
                <a:pos x="76" y="104"/>
              </a:cxn>
              <a:cxn ang="0">
                <a:pos x="10" y="74"/>
              </a:cxn>
              <a:cxn ang="0">
                <a:pos x="56" y="64"/>
              </a:cxn>
              <a:cxn ang="0">
                <a:pos x="96" y="52"/>
              </a:cxn>
              <a:cxn ang="0">
                <a:pos x="22" y="46"/>
              </a:cxn>
              <a:cxn ang="0">
                <a:pos x="64" y="36"/>
              </a:cxn>
              <a:cxn ang="0">
                <a:pos x="80" y="52"/>
              </a:cxn>
              <a:cxn ang="0">
                <a:pos x="64" y="46"/>
              </a:cxn>
              <a:cxn ang="0">
                <a:pos x="64" y="36"/>
              </a:cxn>
              <a:cxn ang="0">
                <a:pos x="98" y="26"/>
              </a:cxn>
              <a:cxn ang="0">
                <a:pos x="116" y="38"/>
              </a:cxn>
              <a:cxn ang="0">
                <a:pos x="12" y="48"/>
              </a:cxn>
              <a:cxn ang="0">
                <a:pos x="54" y="84"/>
              </a:cxn>
              <a:cxn ang="0">
                <a:pos x="100" y="70"/>
              </a:cxn>
              <a:cxn ang="0">
                <a:pos x="100" y="58"/>
              </a:cxn>
              <a:cxn ang="0">
                <a:pos x="56" y="72"/>
              </a:cxn>
              <a:cxn ang="0">
                <a:pos x="12" y="48"/>
              </a:cxn>
              <a:cxn ang="0">
                <a:pos x="124" y="58"/>
              </a:cxn>
              <a:cxn ang="0">
                <a:pos x="154" y="44"/>
              </a:cxn>
              <a:cxn ang="0">
                <a:pos x="124" y="48"/>
              </a:cxn>
              <a:cxn ang="0">
                <a:pos x="162" y="48"/>
              </a:cxn>
              <a:cxn ang="0">
                <a:pos x="156" y="50"/>
              </a:cxn>
              <a:cxn ang="0">
                <a:pos x="160" y="74"/>
              </a:cxn>
              <a:cxn ang="0">
                <a:pos x="158" y="78"/>
              </a:cxn>
              <a:cxn ang="0">
                <a:pos x="156" y="100"/>
              </a:cxn>
              <a:cxn ang="0">
                <a:pos x="98" y="128"/>
              </a:cxn>
              <a:cxn ang="0">
                <a:pos x="74" y="138"/>
              </a:cxn>
              <a:cxn ang="0">
                <a:pos x="50" y="144"/>
              </a:cxn>
              <a:cxn ang="0">
                <a:pos x="0" y="114"/>
              </a:cxn>
              <a:cxn ang="0">
                <a:pos x="0" y="94"/>
              </a:cxn>
              <a:cxn ang="0">
                <a:pos x="4" y="90"/>
              </a:cxn>
              <a:cxn ang="0">
                <a:pos x="4" y="68"/>
              </a:cxn>
              <a:cxn ang="0">
                <a:pos x="4" y="64"/>
              </a:cxn>
              <a:cxn ang="0">
                <a:pos x="4" y="44"/>
              </a:cxn>
              <a:cxn ang="0">
                <a:pos x="86" y="14"/>
              </a:cxn>
              <a:cxn ang="0">
                <a:pos x="114" y="0"/>
              </a:cxn>
              <a:cxn ang="0">
                <a:pos x="162" y="48"/>
              </a:cxn>
              <a:cxn ang="0">
                <a:pos x="86" y="24"/>
              </a:cxn>
              <a:cxn ang="0">
                <a:pos x="112" y="8"/>
              </a:cxn>
              <a:cxn ang="0">
                <a:pos x="120" y="42"/>
              </a:cxn>
              <a:cxn ang="0">
                <a:pos x="124" y="74"/>
              </a:cxn>
              <a:cxn ang="0">
                <a:pos x="154" y="68"/>
              </a:cxn>
              <a:cxn ang="0">
                <a:pos x="128" y="82"/>
              </a:cxn>
              <a:cxn ang="0">
                <a:pos x="122" y="110"/>
              </a:cxn>
              <a:cxn ang="0">
                <a:pos x="124" y="108"/>
              </a:cxn>
              <a:cxn ang="0">
                <a:pos x="150" y="84"/>
              </a:cxn>
            </a:cxnLst>
            <a:rect l="0" t="0" r="0" b="0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916940" y="461010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3373120" y="511048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982970" y="4153535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8232775" y="5361305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283970" y="3333750"/>
            <a:ext cx="2171065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WORDS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4255770" y="2253615"/>
            <a:ext cx="160591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3582670" y="3866515"/>
            <a:ext cx="2171065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WORDS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6878320" y="1231265"/>
            <a:ext cx="160591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6412865" y="2844165"/>
            <a:ext cx="2171065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WORDS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9115425" y="2421255"/>
            <a:ext cx="160591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80%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8442325" y="4034155"/>
            <a:ext cx="2171065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rPr>
              <a:t>WORDS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纸飞机"/>
          <p:cNvSpPr>
            <a:spLocks noEditPoints="1"/>
          </p:cNvSpPr>
          <p:nvPr/>
        </p:nvSpPr>
        <p:spPr>
          <a:xfrm>
            <a:off x="4538345" y="2782570"/>
            <a:ext cx="657225" cy="88074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05549"/>
              </a:cxn>
              <a:cxn ang="0">
                <a:pos x="277772" y="305549"/>
              </a:cxn>
              <a:cxn ang="0">
                <a:pos x="270827" y="305549"/>
              </a:cxn>
              <a:cxn ang="0">
                <a:pos x="173607" y="270827"/>
              </a:cxn>
              <a:cxn ang="0">
                <a:pos x="118053" y="326382"/>
              </a:cxn>
              <a:cxn ang="0">
                <a:pos x="104164" y="333326"/>
              </a:cxn>
              <a:cxn ang="0">
                <a:pos x="104164" y="333326"/>
              </a:cxn>
              <a:cxn ang="0">
                <a:pos x="97220" y="319437"/>
              </a:cxn>
              <a:cxn ang="0">
                <a:pos x="97220" y="236106"/>
              </a:cxn>
              <a:cxn ang="0">
                <a:pos x="6944" y="201384"/>
              </a:cxn>
              <a:cxn ang="0">
                <a:pos x="0" y="187496"/>
              </a:cxn>
              <a:cxn ang="0">
                <a:pos x="6944" y="180552"/>
              </a:cxn>
              <a:cxn ang="0">
                <a:pos x="319437" y="0"/>
              </a:cxn>
              <a:cxn ang="0">
                <a:pos x="326382" y="0"/>
              </a:cxn>
              <a:cxn ang="0">
                <a:pos x="333326" y="13889"/>
              </a:cxn>
              <a:cxn ang="0">
                <a:pos x="305549" y="34721"/>
              </a:cxn>
              <a:cxn ang="0">
                <a:pos x="41666" y="187496"/>
              </a:cxn>
              <a:cxn ang="0">
                <a:pos x="104164" y="215273"/>
              </a:cxn>
              <a:cxn ang="0">
                <a:pos x="263883" y="97220"/>
              </a:cxn>
              <a:cxn ang="0">
                <a:pos x="173607" y="243050"/>
              </a:cxn>
              <a:cxn ang="0">
                <a:pos x="263883" y="277772"/>
              </a:cxn>
              <a:cxn ang="0">
                <a:pos x="305549" y="34721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4" y="47"/>
                  <a:pt x="14" y="46"/>
                </a:cubicBezTo>
                <a:cubicBezTo>
                  <a:pt x="14" y="34"/>
                  <a:pt x="14" y="34"/>
                  <a:pt x="14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1"/>
                  <a:pt x="48" y="1"/>
                  <a:pt x="48" y="2"/>
                </a:cubicBezTo>
                <a:close/>
                <a:moveTo>
                  <a:pt x="44" y="5"/>
                </a:moveTo>
                <a:cubicBezTo>
                  <a:pt x="6" y="27"/>
                  <a:pt x="6" y="27"/>
                  <a:pt x="6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38" y="14"/>
                  <a:pt x="38" y="14"/>
                  <a:pt x="38" y="14"/>
                </a:cubicBezTo>
                <a:cubicBezTo>
                  <a:pt x="25" y="35"/>
                  <a:pt x="25" y="35"/>
                  <a:pt x="25" y="35"/>
                </a:cubicBezTo>
                <a:cubicBezTo>
                  <a:pt x="38" y="40"/>
                  <a:pt x="38" y="40"/>
                  <a:pt x="38" y="40"/>
                </a:cubicBezTo>
                <a:lnTo>
                  <a:pt x="44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2" name="闹钟"/>
          <p:cNvSpPr/>
          <p:nvPr/>
        </p:nvSpPr>
        <p:spPr>
          <a:xfrm>
            <a:off x="9365615" y="3054985"/>
            <a:ext cx="816610" cy="859790"/>
          </a:xfrm>
          <a:custGeom>
            <a:avLst/>
            <a:gdLst/>
            <a:ahLst/>
            <a:cxnLst>
              <a:cxn ang="0">
                <a:pos x="13055455" y="29882016"/>
              </a:cxn>
              <a:cxn ang="0">
                <a:pos x="13055455" y="29882016"/>
              </a:cxn>
              <a:cxn ang="0">
                <a:pos x="29882879" y="12764969"/>
              </a:cxn>
              <a:cxn ang="0">
                <a:pos x="42939139" y="12764969"/>
              </a:cxn>
              <a:cxn ang="0">
                <a:pos x="42939139" y="0"/>
              </a:cxn>
              <a:cxn ang="0">
                <a:pos x="29882879" y="0"/>
              </a:cxn>
              <a:cxn ang="0">
                <a:pos x="0" y="29882016"/>
              </a:cxn>
              <a:cxn ang="0">
                <a:pos x="0" y="42646985"/>
              </a:cxn>
              <a:cxn ang="0">
                <a:pos x="13055455" y="42646985"/>
              </a:cxn>
              <a:cxn ang="0">
                <a:pos x="13055455" y="29882016"/>
              </a:cxn>
              <a:cxn ang="0">
                <a:pos x="132587776" y="85293970"/>
              </a:cxn>
              <a:cxn ang="0">
                <a:pos x="132587776" y="85293970"/>
              </a:cxn>
              <a:cxn ang="0">
                <a:pos x="98352810" y="85293970"/>
              </a:cxn>
              <a:cxn ang="0">
                <a:pos x="98352810" y="46998258"/>
              </a:cxn>
              <a:cxn ang="0">
                <a:pos x="94001529" y="42646985"/>
              </a:cxn>
              <a:cxn ang="0">
                <a:pos x="85587816" y="46998258"/>
              </a:cxn>
              <a:cxn ang="0">
                <a:pos x="85587816" y="93997321"/>
              </a:cxn>
              <a:cxn ang="0">
                <a:pos x="94001529" y="98058939"/>
              </a:cxn>
              <a:cxn ang="0">
                <a:pos x="132587776" y="98058939"/>
              </a:cxn>
              <a:cxn ang="0">
                <a:pos x="136650206" y="93997321"/>
              </a:cxn>
              <a:cxn ang="0">
                <a:pos x="132587776" y="85293970"/>
              </a:cxn>
              <a:cxn ang="0">
                <a:pos x="170885172" y="93997321"/>
              </a:cxn>
              <a:cxn ang="0">
                <a:pos x="170885172" y="93997321"/>
              </a:cxn>
              <a:cxn ang="0">
                <a:pos x="94001529" y="12764969"/>
              </a:cxn>
              <a:cxn ang="0">
                <a:pos x="13055455" y="93997321"/>
              </a:cxn>
              <a:cxn ang="0">
                <a:pos x="55704133" y="162174244"/>
              </a:cxn>
              <a:cxn ang="0">
                <a:pos x="34234966" y="183642565"/>
              </a:cxn>
              <a:cxn ang="0">
                <a:pos x="51352851" y="183642565"/>
              </a:cxn>
              <a:cxn ang="0">
                <a:pos x="68469931" y="166526322"/>
              </a:cxn>
              <a:cxn ang="0">
                <a:pos x="94001529" y="170877596"/>
              </a:cxn>
              <a:cxn ang="0">
                <a:pos x="115470696" y="166526322"/>
              </a:cxn>
              <a:cxn ang="0">
                <a:pos x="132587776" y="183642565"/>
              </a:cxn>
              <a:cxn ang="0">
                <a:pos x="149705661" y="183642565"/>
              </a:cxn>
              <a:cxn ang="0">
                <a:pos x="132587776" y="162174244"/>
              </a:cxn>
              <a:cxn ang="0">
                <a:pos x="170885172" y="93997321"/>
              </a:cxn>
              <a:cxn ang="0">
                <a:pos x="94001529" y="162174244"/>
              </a:cxn>
              <a:cxn ang="0">
                <a:pos x="94001529" y="162174244"/>
              </a:cxn>
              <a:cxn ang="0">
                <a:pos x="25821254" y="93997321"/>
              </a:cxn>
              <a:cxn ang="0">
                <a:pos x="94001529" y="25529938"/>
              </a:cxn>
              <a:cxn ang="0">
                <a:pos x="162471460" y="93997321"/>
              </a:cxn>
              <a:cxn ang="0">
                <a:pos x="94001529" y="162174244"/>
              </a:cxn>
              <a:cxn ang="0">
                <a:pos x="153767287" y="0"/>
              </a:cxn>
              <a:cxn ang="0">
                <a:pos x="153767287" y="0"/>
              </a:cxn>
              <a:cxn ang="0">
                <a:pos x="145353575" y="0"/>
              </a:cxn>
              <a:cxn ang="0">
                <a:pos x="145353575" y="12764969"/>
              </a:cxn>
              <a:cxn ang="0">
                <a:pos x="153767287" y="12764969"/>
              </a:cxn>
              <a:cxn ang="0">
                <a:pos x="170885172" y="29882016"/>
              </a:cxn>
              <a:cxn ang="0">
                <a:pos x="170885172" y="42646985"/>
              </a:cxn>
              <a:cxn ang="0">
                <a:pos x="183650166" y="42646985"/>
              </a:cxn>
              <a:cxn ang="0">
                <a:pos x="183650166" y="29882016"/>
              </a:cxn>
              <a:cxn ang="0">
                <a:pos x="153767287" y="0"/>
              </a:cxn>
            </a:cxnLst>
            <a:rect l="0" t="0" r="0" b="0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" name="日历"/>
          <p:cNvSpPr/>
          <p:nvPr/>
        </p:nvSpPr>
        <p:spPr>
          <a:xfrm>
            <a:off x="7245985" y="1858645"/>
            <a:ext cx="597535" cy="859155"/>
          </a:xfrm>
          <a:custGeom>
            <a:avLst/>
            <a:gdLst/>
            <a:ahLst/>
            <a:cxnLst>
              <a:cxn ang="0">
                <a:pos x="136315936" y="162174244"/>
              </a:cxn>
              <a:cxn ang="0">
                <a:pos x="136315936" y="128230611"/>
              </a:cxn>
              <a:cxn ang="0">
                <a:pos x="115188043" y="149409275"/>
              </a:cxn>
              <a:cxn ang="0">
                <a:pos x="127922960" y="136644306"/>
              </a:cxn>
              <a:cxn ang="0">
                <a:pos x="127922960" y="149409275"/>
              </a:cxn>
              <a:cxn ang="0">
                <a:pos x="127922960" y="115175986"/>
              </a:cxn>
              <a:cxn ang="0">
                <a:pos x="149339352" y="93997321"/>
              </a:cxn>
              <a:cxn ang="0">
                <a:pos x="115188043" y="93997321"/>
              </a:cxn>
              <a:cxn ang="0">
                <a:pos x="127922960" y="93997321"/>
              </a:cxn>
              <a:cxn ang="0">
                <a:pos x="136315936" y="102411017"/>
              </a:cxn>
              <a:cxn ang="0">
                <a:pos x="149339352" y="12764969"/>
              </a:cxn>
              <a:cxn ang="0">
                <a:pos x="127922960" y="8413696"/>
              </a:cxn>
              <a:cxn ang="0">
                <a:pos x="115188043" y="12764969"/>
              </a:cxn>
              <a:cxn ang="0">
                <a:pos x="51227366" y="0"/>
              </a:cxn>
              <a:cxn ang="0">
                <a:pos x="25758334" y="12764969"/>
              </a:cxn>
              <a:cxn ang="0">
                <a:pos x="25758334" y="183642565"/>
              </a:cxn>
              <a:cxn ang="0">
                <a:pos x="170467245" y="34233289"/>
              </a:cxn>
              <a:cxn ang="0">
                <a:pos x="162074270" y="162174244"/>
              </a:cxn>
              <a:cxn ang="0">
                <a:pos x="12734114" y="162174244"/>
              </a:cxn>
              <a:cxn ang="0">
                <a:pos x="162074270" y="162174244"/>
              </a:cxn>
              <a:cxn ang="0">
                <a:pos x="12734114" y="46998258"/>
              </a:cxn>
              <a:cxn ang="0">
                <a:pos x="46885424" y="25529938"/>
              </a:cxn>
              <a:cxn ang="0">
                <a:pos x="59909644" y="29882016"/>
              </a:cxn>
              <a:cxn ang="0">
                <a:pos x="115188043" y="29882016"/>
              </a:cxn>
              <a:cxn ang="0">
                <a:pos x="127922960" y="25529938"/>
              </a:cxn>
              <a:cxn ang="0">
                <a:pos x="162074270" y="46998258"/>
              </a:cxn>
              <a:cxn ang="0">
                <a:pos x="46885424" y="115175986"/>
              </a:cxn>
              <a:cxn ang="0">
                <a:pos x="46885424" y="81232352"/>
              </a:cxn>
              <a:cxn ang="0">
                <a:pos x="25758334" y="102411017"/>
              </a:cxn>
              <a:cxn ang="0">
                <a:pos x="34151309" y="93997321"/>
              </a:cxn>
              <a:cxn ang="0">
                <a:pos x="34151309" y="102411017"/>
              </a:cxn>
              <a:cxn ang="0">
                <a:pos x="81036733" y="115175986"/>
              </a:cxn>
              <a:cxn ang="0">
                <a:pos x="102453928" y="93997321"/>
              </a:cxn>
              <a:cxn ang="0">
                <a:pos x="68302619" y="93997321"/>
              </a:cxn>
              <a:cxn ang="0">
                <a:pos x="81036733" y="93997321"/>
              </a:cxn>
              <a:cxn ang="0">
                <a:pos x="93771651" y="102411017"/>
              </a:cxn>
              <a:cxn ang="0">
                <a:pos x="34151309" y="162174244"/>
              </a:cxn>
              <a:cxn ang="0">
                <a:pos x="59909644" y="149409275"/>
              </a:cxn>
              <a:cxn ang="0">
                <a:pos x="34151309" y="128230611"/>
              </a:cxn>
              <a:cxn ang="0">
                <a:pos x="34151309" y="162174244"/>
              </a:cxn>
              <a:cxn ang="0">
                <a:pos x="46885424" y="136644306"/>
              </a:cxn>
              <a:cxn ang="0">
                <a:pos x="34151309" y="136644306"/>
              </a:cxn>
              <a:cxn ang="0">
                <a:pos x="93771651" y="162174244"/>
              </a:cxn>
              <a:cxn ang="0">
                <a:pos x="93771651" y="128230611"/>
              </a:cxn>
              <a:cxn ang="0">
                <a:pos x="68302619" y="149409275"/>
              </a:cxn>
              <a:cxn ang="0">
                <a:pos x="81036733" y="136644306"/>
              </a:cxn>
              <a:cxn ang="0">
                <a:pos x="81036733" y="149409275"/>
              </a:cxn>
            </a:cxnLst>
            <a:rect l="0" t="0" r="0" b="0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2199" y="1015362"/>
            <a:ext cx="5212715" cy="5485130"/>
            <a:chOff x="3558540" y="1108710"/>
            <a:chExt cx="5212715" cy="5485130"/>
          </a:xfrm>
        </p:grpSpPr>
        <p:sp>
          <p:nvSpPr>
            <p:cNvPr id="4" name="树丫"/>
            <p:cNvSpPr/>
            <p:nvPr/>
          </p:nvSpPr>
          <p:spPr bwMode="auto">
            <a:xfrm>
              <a:off x="4842510" y="2509520"/>
              <a:ext cx="2903220" cy="4084320"/>
            </a:xfrm>
            <a:custGeom>
              <a:avLst/>
              <a:gdLst>
                <a:gd name="T0" fmla="*/ 40049178 w 13310"/>
                <a:gd name="T1" fmla="*/ 94723656 h 21600"/>
                <a:gd name="T2" fmla="*/ 40049178 w 13310"/>
                <a:gd name="T3" fmla="*/ 94723656 h 21600"/>
                <a:gd name="T4" fmla="*/ 33674019 w 13310"/>
                <a:gd name="T5" fmla="*/ 89683343 h 21600"/>
                <a:gd name="T6" fmla="*/ 20417702 w 13310"/>
                <a:gd name="T7" fmla="*/ 79206019 h 21600"/>
                <a:gd name="T8" fmla="*/ 13388620 w 13310"/>
                <a:gd name="T9" fmla="*/ 73667938 h 21600"/>
                <a:gd name="T10" fmla="*/ 7262532 w 13310"/>
                <a:gd name="T11" fmla="*/ 68853138 h 21600"/>
                <a:gd name="T12" fmla="*/ 4810562 w 13310"/>
                <a:gd name="T13" fmla="*/ 66931910 h 21600"/>
                <a:gd name="T14" fmla="*/ 2903512 w 13310"/>
                <a:gd name="T15" fmla="*/ 65446275 h 21600"/>
                <a:gd name="T16" fmla="*/ 1665833 w 13310"/>
                <a:gd name="T17" fmla="*/ 64497303 h 21600"/>
                <a:gd name="T18" fmla="*/ 1323293 w 13310"/>
                <a:gd name="T19" fmla="*/ 64240657 h 21600"/>
                <a:gd name="T20" fmla="*/ 1229913 w 13310"/>
                <a:gd name="T21" fmla="*/ 64178392 h 21600"/>
                <a:gd name="T22" fmla="*/ 1198757 w 13310"/>
                <a:gd name="T23" fmla="*/ 64162869 h 21600"/>
                <a:gd name="T24" fmla="*/ 0 w 13310"/>
                <a:gd name="T25" fmla="*/ 65508540 h 21600"/>
                <a:gd name="T26" fmla="*/ 20402168 w 13310"/>
                <a:gd name="T27" fmla="*/ 86626524 h 21600"/>
                <a:gd name="T28" fmla="*/ 4063258 w 13310"/>
                <a:gd name="T29" fmla="*/ 87155426 h 21600"/>
                <a:gd name="T30" fmla="*/ 4475877 w 13310"/>
                <a:gd name="T31" fmla="*/ 89535529 h 21600"/>
                <a:gd name="T32" fmla="*/ 29914289 w 13310"/>
                <a:gd name="T33" fmla="*/ 93953630 h 21600"/>
                <a:gd name="T34" fmla="*/ 39325264 w 13310"/>
                <a:gd name="T35" fmla="*/ 102960840 h 21600"/>
                <a:gd name="T36" fmla="*/ 39706727 w 13310"/>
                <a:gd name="T37" fmla="*/ 167994894 h 21600"/>
                <a:gd name="T38" fmla="*/ 59112520 w 13310"/>
                <a:gd name="T39" fmla="*/ 168010417 h 21600"/>
                <a:gd name="T40" fmla="*/ 55282711 w 13310"/>
                <a:gd name="T41" fmla="*/ 89714476 h 21600"/>
                <a:gd name="T42" fmla="*/ 84924540 w 13310"/>
                <a:gd name="T43" fmla="*/ 69397651 h 21600"/>
                <a:gd name="T44" fmla="*/ 89011187 w 13310"/>
                <a:gd name="T45" fmla="*/ 47820703 h 21600"/>
                <a:gd name="T46" fmla="*/ 103606419 w 13310"/>
                <a:gd name="T47" fmla="*/ 36503416 h 21600"/>
                <a:gd name="T48" fmla="*/ 102423196 w 13310"/>
                <a:gd name="T49" fmla="*/ 34869967 h 21600"/>
                <a:gd name="T50" fmla="*/ 90350102 w 13310"/>
                <a:gd name="T51" fmla="*/ 41862640 h 21600"/>
                <a:gd name="T52" fmla="*/ 93946373 w 13310"/>
                <a:gd name="T53" fmla="*/ 17353315 h 21600"/>
                <a:gd name="T54" fmla="*/ 91704551 w 13310"/>
                <a:gd name="T55" fmla="*/ 16715493 h 21600"/>
                <a:gd name="T56" fmla="*/ 78424845 w 13310"/>
                <a:gd name="T57" fmla="*/ 64349577 h 21600"/>
                <a:gd name="T58" fmla="*/ 54768946 w 13310"/>
                <a:gd name="T59" fmla="*/ 76234749 h 21600"/>
                <a:gd name="T60" fmla="*/ 53904873 w 13310"/>
                <a:gd name="T61" fmla="*/ 61533793 h 21600"/>
                <a:gd name="T62" fmla="*/ 62856627 w 13310"/>
                <a:gd name="T63" fmla="*/ 0 h 21600"/>
                <a:gd name="T64" fmla="*/ 58489752 w 13310"/>
                <a:gd name="T65" fmla="*/ 3367969 h 21600"/>
                <a:gd name="T66" fmla="*/ 45295659 w 13310"/>
                <a:gd name="T67" fmla="*/ 53537732 h 21600"/>
                <a:gd name="T68" fmla="*/ 32436339 w 13310"/>
                <a:gd name="T69" fmla="*/ 25637155 h 21600"/>
                <a:gd name="T70" fmla="*/ 30108904 w 13310"/>
                <a:gd name="T71" fmla="*/ 26453835 h 21600"/>
                <a:gd name="T72" fmla="*/ 40656412 w 13310"/>
                <a:gd name="T73" fmla="*/ 63727277 h 21600"/>
                <a:gd name="T74" fmla="*/ 40049178 w 13310"/>
                <a:gd name="T75" fmla="*/ 94723656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310" h="21600">
                  <a:moveTo>
                    <a:pt x="5145" y="12178"/>
                  </a:moveTo>
                  <a:lnTo>
                    <a:pt x="5145" y="12178"/>
                  </a:lnTo>
                  <a:lnTo>
                    <a:pt x="4326" y="11530"/>
                  </a:lnTo>
                  <a:lnTo>
                    <a:pt x="2623" y="10183"/>
                  </a:lnTo>
                  <a:lnTo>
                    <a:pt x="1720" y="9471"/>
                  </a:lnTo>
                  <a:lnTo>
                    <a:pt x="933" y="8852"/>
                  </a:lnTo>
                  <a:lnTo>
                    <a:pt x="618" y="8605"/>
                  </a:lnTo>
                  <a:lnTo>
                    <a:pt x="373" y="8414"/>
                  </a:lnTo>
                  <a:lnTo>
                    <a:pt x="214" y="8292"/>
                  </a:lnTo>
                  <a:lnTo>
                    <a:pt x="170" y="8259"/>
                  </a:lnTo>
                  <a:lnTo>
                    <a:pt x="158" y="8251"/>
                  </a:lnTo>
                  <a:lnTo>
                    <a:pt x="154" y="8249"/>
                  </a:lnTo>
                  <a:lnTo>
                    <a:pt x="0" y="8422"/>
                  </a:lnTo>
                  <a:lnTo>
                    <a:pt x="2621" y="11137"/>
                  </a:lnTo>
                  <a:lnTo>
                    <a:pt x="522" y="11205"/>
                  </a:lnTo>
                  <a:lnTo>
                    <a:pt x="575" y="11511"/>
                  </a:lnTo>
                  <a:lnTo>
                    <a:pt x="3843" y="12079"/>
                  </a:lnTo>
                  <a:lnTo>
                    <a:pt x="5052" y="13237"/>
                  </a:lnTo>
                  <a:lnTo>
                    <a:pt x="5101" y="21598"/>
                  </a:lnTo>
                  <a:lnTo>
                    <a:pt x="7594" y="21600"/>
                  </a:lnTo>
                  <a:lnTo>
                    <a:pt x="7102" y="11534"/>
                  </a:lnTo>
                  <a:lnTo>
                    <a:pt x="10910" y="8922"/>
                  </a:lnTo>
                  <a:lnTo>
                    <a:pt x="11435" y="6148"/>
                  </a:lnTo>
                  <a:lnTo>
                    <a:pt x="13310" y="4693"/>
                  </a:lnTo>
                  <a:lnTo>
                    <a:pt x="13158" y="4483"/>
                  </a:lnTo>
                  <a:lnTo>
                    <a:pt x="11607" y="5382"/>
                  </a:lnTo>
                  <a:lnTo>
                    <a:pt x="12069" y="2231"/>
                  </a:lnTo>
                  <a:lnTo>
                    <a:pt x="11781" y="2149"/>
                  </a:lnTo>
                  <a:lnTo>
                    <a:pt x="10075" y="8273"/>
                  </a:lnTo>
                  <a:lnTo>
                    <a:pt x="7036" y="9801"/>
                  </a:lnTo>
                  <a:lnTo>
                    <a:pt x="6925" y="7911"/>
                  </a:lnTo>
                  <a:lnTo>
                    <a:pt x="8075" y="0"/>
                  </a:lnTo>
                  <a:lnTo>
                    <a:pt x="7514" y="433"/>
                  </a:lnTo>
                  <a:lnTo>
                    <a:pt x="5819" y="6883"/>
                  </a:lnTo>
                  <a:lnTo>
                    <a:pt x="4167" y="3296"/>
                  </a:lnTo>
                  <a:lnTo>
                    <a:pt x="3868" y="3401"/>
                  </a:lnTo>
                  <a:lnTo>
                    <a:pt x="5223" y="8193"/>
                  </a:lnTo>
                  <a:lnTo>
                    <a:pt x="5145" y="12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6" name="泪滴形 5"/>
            <p:cNvSpPr/>
            <p:nvPr/>
          </p:nvSpPr>
          <p:spPr>
            <a:xfrm rot="5400000">
              <a:off x="4076700" y="2282825"/>
              <a:ext cx="1153160" cy="1153160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73B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6600000">
              <a:off x="5332730" y="2595880"/>
              <a:ext cx="619125" cy="619125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8460000">
              <a:off x="6160135" y="2074545"/>
              <a:ext cx="594360" cy="59436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rot="9660000">
              <a:off x="6884670" y="1109345"/>
              <a:ext cx="1336675" cy="1336675"/>
            </a:xfrm>
            <a:prstGeom prst="teardrop">
              <a:avLst/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rot="6720000">
              <a:off x="5053330" y="3535680"/>
              <a:ext cx="497840" cy="49784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" name="泪滴形 10"/>
            <p:cNvSpPr/>
            <p:nvPr/>
          </p:nvSpPr>
          <p:spPr>
            <a:xfrm rot="6780000">
              <a:off x="5158740" y="1108710"/>
              <a:ext cx="1156970" cy="1156970"/>
            </a:xfrm>
            <a:prstGeom prst="teardrop">
              <a:avLst/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11280000">
              <a:off x="7467600" y="2927350"/>
              <a:ext cx="1303655" cy="1303655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73B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 rot="19860000">
              <a:off x="4639945" y="4747260"/>
              <a:ext cx="499745" cy="499745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 rot="19860000">
              <a:off x="6793230" y="4011930"/>
              <a:ext cx="499745" cy="499745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5" name="泪滴形 14"/>
            <p:cNvSpPr/>
            <p:nvPr/>
          </p:nvSpPr>
          <p:spPr>
            <a:xfrm rot="3120000">
              <a:off x="3558540" y="3448685"/>
              <a:ext cx="1153160" cy="1153160"/>
            </a:xfrm>
            <a:prstGeom prst="teardrop">
              <a:avLst/>
            </a:prstGeom>
            <a:solidFill>
              <a:srgbClr val="07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6" name="文本框 20"/>
            <p:cNvSpPr txBox="1"/>
            <p:nvPr/>
          </p:nvSpPr>
          <p:spPr>
            <a:xfrm flipH="1">
              <a:off x="3601720" y="3726815"/>
              <a:ext cx="1066165" cy="5962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KEY WORDS 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文本框 20"/>
            <p:cNvSpPr txBox="1"/>
            <p:nvPr/>
          </p:nvSpPr>
          <p:spPr>
            <a:xfrm flipH="1">
              <a:off x="4119880" y="2561590"/>
              <a:ext cx="1066165" cy="5962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73B4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KEY WORDS 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文本框 20"/>
            <p:cNvSpPr txBox="1"/>
            <p:nvPr/>
          </p:nvSpPr>
          <p:spPr>
            <a:xfrm flipH="1">
              <a:off x="5203825" y="1357630"/>
              <a:ext cx="1066165" cy="5962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KEY WORDS 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20"/>
            <p:cNvSpPr txBox="1"/>
            <p:nvPr/>
          </p:nvSpPr>
          <p:spPr>
            <a:xfrm flipH="1">
              <a:off x="7019925" y="1480185"/>
              <a:ext cx="1066165" cy="5962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KEY WORDS 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7517765" y="3281045"/>
              <a:ext cx="1066165" cy="59626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73B4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KEY WORDS 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泪滴形 20"/>
            <p:cNvSpPr/>
            <p:nvPr/>
          </p:nvSpPr>
          <p:spPr>
            <a:xfrm rot="6600000">
              <a:off x="4440555" y="1542415"/>
              <a:ext cx="441325" cy="441325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92200" y="727075"/>
            <a:ext cx="3301365" cy="1478280"/>
            <a:chOff x="12159" y="2371"/>
            <a:chExt cx="3366" cy="2328"/>
          </a:xfrm>
        </p:grpSpPr>
        <p:sp>
          <p:nvSpPr>
            <p:cNvPr id="23" name="文本框 20"/>
            <p:cNvSpPr txBox="1"/>
            <p:nvPr/>
          </p:nvSpPr>
          <p:spPr>
            <a:xfrm flipH="1">
              <a:off x="12159" y="2371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2159" y="2960"/>
              <a:ext cx="3366" cy="17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3070" y="2386330"/>
            <a:ext cx="3301365" cy="1478280"/>
            <a:chOff x="12159" y="2371"/>
            <a:chExt cx="3366" cy="2328"/>
          </a:xfrm>
        </p:grpSpPr>
        <p:sp>
          <p:nvSpPr>
            <p:cNvPr id="26" name="文本框 20"/>
            <p:cNvSpPr txBox="1"/>
            <p:nvPr/>
          </p:nvSpPr>
          <p:spPr>
            <a:xfrm flipH="1">
              <a:off x="12159" y="2371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159" y="2960"/>
              <a:ext cx="3366" cy="17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92200" y="4551045"/>
            <a:ext cx="3301365" cy="1478280"/>
            <a:chOff x="12159" y="2371"/>
            <a:chExt cx="3366" cy="2328"/>
          </a:xfrm>
        </p:grpSpPr>
        <p:sp>
          <p:nvSpPr>
            <p:cNvPr id="29" name="文本框 20"/>
            <p:cNvSpPr txBox="1"/>
            <p:nvPr/>
          </p:nvSpPr>
          <p:spPr>
            <a:xfrm flipH="1">
              <a:off x="12159" y="2371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2159" y="2960"/>
              <a:ext cx="3366" cy="17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01355" y="1118870"/>
            <a:ext cx="3301365" cy="1478280"/>
            <a:chOff x="12159" y="2371"/>
            <a:chExt cx="3366" cy="2328"/>
          </a:xfrm>
        </p:grpSpPr>
        <p:sp>
          <p:nvSpPr>
            <p:cNvPr id="32" name="文本框 20"/>
            <p:cNvSpPr txBox="1"/>
            <p:nvPr/>
          </p:nvSpPr>
          <p:spPr>
            <a:xfrm flipH="1">
              <a:off x="12159" y="2371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12159" y="2960"/>
              <a:ext cx="3366" cy="17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45730" y="4216400"/>
            <a:ext cx="3301365" cy="1478280"/>
            <a:chOff x="12159" y="2371"/>
            <a:chExt cx="3366" cy="2328"/>
          </a:xfrm>
        </p:grpSpPr>
        <p:sp>
          <p:nvSpPr>
            <p:cNvPr id="35" name="文本框 20"/>
            <p:cNvSpPr txBox="1"/>
            <p:nvPr/>
          </p:nvSpPr>
          <p:spPr>
            <a:xfrm flipH="1">
              <a:off x="12159" y="2371"/>
              <a:ext cx="3170" cy="6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flipH="1">
              <a:off x="12159" y="2960"/>
              <a:ext cx="3366" cy="173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应急预案及其他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1200" y="431458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Emergency plans and others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06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人"/>
          <p:cNvSpPr/>
          <p:nvPr/>
        </p:nvSpPr>
        <p:spPr bwMode="auto">
          <a:xfrm flipH="1">
            <a:off x="4682328" y="3110223"/>
            <a:ext cx="2827345" cy="2586262"/>
          </a:xfrm>
          <a:custGeom>
            <a:avLst/>
            <a:gdLst>
              <a:gd name="connsiteX0" fmla="*/ 253821 w 609124"/>
              <a:gd name="connsiteY0" fmla="*/ 346713 h 557185"/>
              <a:gd name="connsiteX1" fmla="*/ 83547 w 609124"/>
              <a:gd name="connsiteY1" fmla="*/ 517834 h 557185"/>
              <a:gd name="connsiteX2" fmla="*/ 83547 w 609124"/>
              <a:gd name="connsiteY2" fmla="*/ 524901 h 557185"/>
              <a:gd name="connsiteX3" fmla="*/ 87016 w 609124"/>
              <a:gd name="connsiteY3" fmla="*/ 526425 h 557185"/>
              <a:gd name="connsiteX4" fmla="*/ 90485 w 609124"/>
              <a:gd name="connsiteY4" fmla="*/ 524901 h 557185"/>
              <a:gd name="connsiteX5" fmla="*/ 260899 w 609124"/>
              <a:gd name="connsiteY5" fmla="*/ 353779 h 557185"/>
              <a:gd name="connsiteX6" fmla="*/ 260899 w 609124"/>
              <a:gd name="connsiteY6" fmla="*/ 346713 h 557185"/>
              <a:gd name="connsiteX7" fmla="*/ 253821 w 609124"/>
              <a:gd name="connsiteY7" fmla="*/ 346713 h 557185"/>
              <a:gd name="connsiteX8" fmla="*/ 229675 w 609124"/>
              <a:gd name="connsiteY8" fmla="*/ 330640 h 557185"/>
              <a:gd name="connsiteX9" fmla="*/ 57457 w 609124"/>
              <a:gd name="connsiteY9" fmla="*/ 498020 h 557185"/>
              <a:gd name="connsiteX10" fmla="*/ 57318 w 609124"/>
              <a:gd name="connsiteY10" fmla="*/ 504948 h 557185"/>
              <a:gd name="connsiteX11" fmla="*/ 60927 w 609124"/>
              <a:gd name="connsiteY11" fmla="*/ 506472 h 557185"/>
              <a:gd name="connsiteX12" fmla="*/ 64396 w 609124"/>
              <a:gd name="connsiteY12" fmla="*/ 505087 h 557185"/>
              <a:gd name="connsiteX13" fmla="*/ 236614 w 609124"/>
              <a:gd name="connsiteY13" fmla="*/ 337706 h 557185"/>
              <a:gd name="connsiteX14" fmla="*/ 236752 w 609124"/>
              <a:gd name="connsiteY14" fmla="*/ 330640 h 557185"/>
              <a:gd name="connsiteX15" fmla="*/ 229675 w 609124"/>
              <a:gd name="connsiteY15" fmla="*/ 330640 h 557185"/>
              <a:gd name="connsiteX16" fmla="*/ 214132 w 609124"/>
              <a:gd name="connsiteY16" fmla="*/ 313874 h 557185"/>
              <a:gd name="connsiteX17" fmla="*/ 31507 w 609124"/>
              <a:gd name="connsiteY17" fmla="*/ 471694 h 557185"/>
              <a:gd name="connsiteX18" fmla="*/ 31090 w 609124"/>
              <a:gd name="connsiteY18" fmla="*/ 478760 h 557185"/>
              <a:gd name="connsiteX19" fmla="*/ 34837 w 609124"/>
              <a:gd name="connsiteY19" fmla="*/ 480423 h 557185"/>
              <a:gd name="connsiteX20" fmla="*/ 38029 w 609124"/>
              <a:gd name="connsiteY20" fmla="*/ 479176 h 557185"/>
              <a:gd name="connsiteX21" fmla="*/ 220655 w 609124"/>
              <a:gd name="connsiteY21" fmla="*/ 321356 h 557185"/>
              <a:gd name="connsiteX22" fmla="*/ 221071 w 609124"/>
              <a:gd name="connsiteY22" fmla="*/ 314428 h 557185"/>
              <a:gd name="connsiteX23" fmla="*/ 214132 w 609124"/>
              <a:gd name="connsiteY23" fmla="*/ 313874 h 557185"/>
              <a:gd name="connsiteX24" fmla="*/ 46633 w 609124"/>
              <a:gd name="connsiteY24" fmla="*/ 165051 h 557185"/>
              <a:gd name="connsiteX25" fmla="*/ 53847 w 609124"/>
              <a:gd name="connsiteY25" fmla="*/ 167545 h 557185"/>
              <a:gd name="connsiteX26" fmla="*/ 118502 w 609124"/>
              <a:gd name="connsiteY26" fmla="*/ 224644 h 557185"/>
              <a:gd name="connsiteX27" fmla="*/ 119612 w 609124"/>
              <a:gd name="connsiteY27" fmla="*/ 238365 h 557185"/>
              <a:gd name="connsiteX28" fmla="*/ 84787 w 609124"/>
              <a:gd name="connsiteY28" fmla="*/ 280635 h 557185"/>
              <a:gd name="connsiteX29" fmla="*/ 77989 w 609124"/>
              <a:gd name="connsiteY29" fmla="*/ 284238 h 557185"/>
              <a:gd name="connsiteX30" fmla="*/ 77018 w 609124"/>
              <a:gd name="connsiteY30" fmla="*/ 284238 h 557185"/>
              <a:gd name="connsiteX31" fmla="*/ 70635 w 609124"/>
              <a:gd name="connsiteY31" fmla="*/ 281882 h 557185"/>
              <a:gd name="connsiteX32" fmla="*/ 3483 w 609124"/>
              <a:gd name="connsiteY32" fmla="*/ 224783 h 557185"/>
              <a:gd name="connsiteX33" fmla="*/ 15 w 609124"/>
              <a:gd name="connsiteY33" fmla="*/ 217853 h 557185"/>
              <a:gd name="connsiteX34" fmla="*/ 2512 w 609124"/>
              <a:gd name="connsiteY34" fmla="*/ 210647 h 557185"/>
              <a:gd name="connsiteX35" fmla="*/ 39834 w 609124"/>
              <a:gd name="connsiteY35" fmla="*/ 168377 h 557185"/>
              <a:gd name="connsiteX36" fmla="*/ 46633 w 609124"/>
              <a:gd name="connsiteY36" fmla="*/ 165051 h 557185"/>
              <a:gd name="connsiteX37" fmla="*/ 549131 w 609124"/>
              <a:gd name="connsiteY37" fmla="*/ 12507 h 557185"/>
              <a:gd name="connsiteX38" fmla="*/ 561482 w 609124"/>
              <a:gd name="connsiteY38" fmla="*/ 12507 h 557185"/>
              <a:gd name="connsiteX39" fmla="*/ 581049 w 609124"/>
              <a:gd name="connsiteY39" fmla="*/ 28164 h 557185"/>
              <a:gd name="connsiteX40" fmla="*/ 584657 w 609124"/>
              <a:gd name="connsiteY40" fmla="*/ 34953 h 557185"/>
              <a:gd name="connsiteX41" fmla="*/ 582298 w 609124"/>
              <a:gd name="connsiteY41" fmla="*/ 42297 h 557185"/>
              <a:gd name="connsiteX42" fmla="*/ 529842 w 609124"/>
              <a:gd name="connsiteY42" fmla="*/ 104510 h 557185"/>
              <a:gd name="connsiteX43" fmla="*/ 522625 w 609124"/>
              <a:gd name="connsiteY43" fmla="*/ 107974 h 557185"/>
              <a:gd name="connsiteX44" fmla="*/ 522209 w 609124"/>
              <a:gd name="connsiteY44" fmla="*/ 107974 h 557185"/>
              <a:gd name="connsiteX45" fmla="*/ 515132 w 609124"/>
              <a:gd name="connsiteY45" fmla="*/ 105065 h 557185"/>
              <a:gd name="connsiteX46" fmla="*/ 508054 w 609124"/>
              <a:gd name="connsiteY46" fmla="*/ 97998 h 557185"/>
              <a:gd name="connsiteX47" fmla="*/ 365395 w 609124"/>
              <a:gd name="connsiteY47" fmla="*/ 229630 h 557185"/>
              <a:gd name="connsiteX48" fmla="*/ 434643 w 609124"/>
              <a:gd name="connsiteY48" fmla="*/ 297108 h 557185"/>
              <a:gd name="connsiteX49" fmla="*/ 604640 w 609124"/>
              <a:gd name="connsiteY49" fmla="*/ 459916 h 557185"/>
              <a:gd name="connsiteX50" fmla="*/ 606861 w 609124"/>
              <a:gd name="connsiteY50" fmla="*/ 463103 h 557185"/>
              <a:gd name="connsiteX51" fmla="*/ 580910 w 609124"/>
              <a:gd name="connsiteY51" fmla="*/ 529196 h 557185"/>
              <a:gd name="connsiteX52" fmla="*/ 526789 w 609124"/>
              <a:gd name="connsiteY52" fmla="*/ 557185 h 557185"/>
              <a:gd name="connsiteX53" fmla="*/ 512217 w 609124"/>
              <a:gd name="connsiteY53" fmla="*/ 553582 h 557185"/>
              <a:gd name="connsiteX54" fmla="*/ 509997 w 609124"/>
              <a:gd name="connsiteY54" fmla="*/ 551781 h 557185"/>
              <a:gd name="connsiteX55" fmla="*/ 281021 w 609124"/>
              <a:gd name="connsiteY55" fmla="*/ 307500 h 557185"/>
              <a:gd name="connsiteX56" fmla="*/ 274915 w 609124"/>
              <a:gd name="connsiteY56" fmla="*/ 313181 h 557185"/>
              <a:gd name="connsiteX57" fmla="*/ 299478 w 609124"/>
              <a:gd name="connsiteY57" fmla="*/ 337984 h 557185"/>
              <a:gd name="connsiteX58" fmla="*/ 299478 w 609124"/>
              <a:gd name="connsiteY58" fmla="*/ 351978 h 557185"/>
              <a:gd name="connsiteX59" fmla="*/ 98950 w 609124"/>
              <a:gd name="connsiteY59" fmla="*/ 552058 h 557185"/>
              <a:gd name="connsiteX60" fmla="*/ 96869 w 609124"/>
              <a:gd name="connsiteY60" fmla="*/ 553582 h 557185"/>
              <a:gd name="connsiteX61" fmla="*/ 82298 w 609124"/>
              <a:gd name="connsiteY61" fmla="*/ 557185 h 557185"/>
              <a:gd name="connsiteX62" fmla="*/ 28315 w 609124"/>
              <a:gd name="connsiteY62" fmla="*/ 529196 h 557185"/>
              <a:gd name="connsiteX63" fmla="*/ 2364 w 609124"/>
              <a:gd name="connsiteY63" fmla="*/ 463103 h 557185"/>
              <a:gd name="connsiteX64" fmla="*/ 5001 w 609124"/>
              <a:gd name="connsiteY64" fmla="*/ 459500 h 557185"/>
              <a:gd name="connsiteX65" fmla="*/ 222320 w 609124"/>
              <a:gd name="connsiteY65" fmla="*/ 272999 h 557185"/>
              <a:gd name="connsiteX66" fmla="*/ 235920 w 609124"/>
              <a:gd name="connsiteY66" fmla="*/ 273553 h 557185"/>
              <a:gd name="connsiteX67" fmla="*/ 261038 w 609124"/>
              <a:gd name="connsiteY67" fmla="*/ 298910 h 557185"/>
              <a:gd name="connsiteX68" fmla="*/ 267560 w 609124"/>
              <a:gd name="connsiteY68" fmla="*/ 292952 h 557185"/>
              <a:gd name="connsiteX69" fmla="*/ 215936 w 609124"/>
              <a:gd name="connsiteY69" fmla="*/ 237943 h 557185"/>
              <a:gd name="connsiteX70" fmla="*/ 213300 w 609124"/>
              <a:gd name="connsiteY70" fmla="*/ 230600 h 557185"/>
              <a:gd name="connsiteX71" fmla="*/ 216630 w 609124"/>
              <a:gd name="connsiteY71" fmla="*/ 223672 h 557185"/>
              <a:gd name="connsiteX72" fmla="*/ 285045 w 609124"/>
              <a:gd name="connsiteY72" fmla="*/ 164091 h 557185"/>
              <a:gd name="connsiteX73" fmla="*/ 298506 w 609124"/>
              <a:gd name="connsiteY73" fmla="*/ 164368 h 557185"/>
              <a:gd name="connsiteX74" fmla="*/ 351102 w 609124"/>
              <a:gd name="connsiteY74" fmla="*/ 215774 h 557185"/>
              <a:gd name="connsiteX75" fmla="*/ 493899 w 609124"/>
              <a:gd name="connsiteY75" fmla="*/ 84004 h 557185"/>
              <a:gd name="connsiteX76" fmla="*/ 486544 w 609124"/>
              <a:gd name="connsiteY76" fmla="*/ 76521 h 557185"/>
              <a:gd name="connsiteX77" fmla="*/ 483630 w 609124"/>
              <a:gd name="connsiteY77" fmla="*/ 69039 h 557185"/>
              <a:gd name="connsiteX78" fmla="*/ 487377 w 609124"/>
              <a:gd name="connsiteY78" fmla="*/ 61834 h 557185"/>
              <a:gd name="connsiteX79" fmla="*/ 270647 w 609124"/>
              <a:gd name="connsiteY79" fmla="*/ 0 h 557185"/>
              <a:gd name="connsiteX80" fmla="*/ 367239 w 609124"/>
              <a:gd name="connsiteY80" fmla="*/ 36036 h 557185"/>
              <a:gd name="connsiteX81" fmla="*/ 369875 w 609124"/>
              <a:gd name="connsiteY81" fmla="*/ 46846 h 557185"/>
              <a:gd name="connsiteX82" fmla="*/ 360716 w 609124"/>
              <a:gd name="connsiteY82" fmla="*/ 53360 h 557185"/>
              <a:gd name="connsiteX83" fmla="*/ 348226 w 609124"/>
              <a:gd name="connsiteY83" fmla="*/ 53360 h 557185"/>
              <a:gd name="connsiteX84" fmla="*/ 344062 w 609124"/>
              <a:gd name="connsiteY84" fmla="*/ 53360 h 557185"/>
              <a:gd name="connsiteX85" fmla="*/ 249969 w 609124"/>
              <a:gd name="connsiteY85" fmla="*/ 100761 h 557185"/>
              <a:gd name="connsiteX86" fmla="*/ 274950 w 609124"/>
              <a:gd name="connsiteY86" fmla="*/ 150795 h 557185"/>
              <a:gd name="connsiteX87" fmla="*/ 272868 w 609124"/>
              <a:gd name="connsiteY87" fmla="*/ 162576 h 557185"/>
              <a:gd name="connsiteX88" fmla="*/ 213192 w 609124"/>
              <a:gd name="connsiteY88" fmla="*/ 217183 h 557185"/>
              <a:gd name="connsiteX89" fmla="*/ 206392 w 609124"/>
              <a:gd name="connsiteY89" fmla="*/ 219817 h 557185"/>
              <a:gd name="connsiteX90" fmla="*/ 200702 w 609124"/>
              <a:gd name="connsiteY90" fmla="*/ 218015 h 557185"/>
              <a:gd name="connsiteX91" fmla="*/ 160733 w 609124"/>
              <a:gd name="connsiteY91" fmla="*/ 204848 h 557185"/>
              <a:gd name="connsiteX92" fmla="*/ 135892 w 609124"/>
              <a:gd name="connsiteY92" fmla="*/ 213996 h 557185"/>
              <a:gd name="connsiteX93" fmla="*/ 128814 w 609124"/>
              <a:gd name="connsiteY93" fmla="*/ 219401 h 557185"/>
              <a:gd name="connsiteX94" fmla="*/ 120348 w 609124"/>
              <a:gd name="connsiteY94" fmla="*/ 217322 h 557185"/>
              <a:gd name="connsiteX95" fmla="*/ 58175 w 609124"/>
              <a:gd name="connsiteY95" fmla="*/ 162714 h 557185"/>
              <a:gd name="connsiteX96" fmla="*/ 54705 w 609124"/>
              <a:gd name="connsiteY96" fmla="*/ 155507 h 557185"/>
              <a:gd name="connsiteX97" fmla="*/ 57619 w 609124"/>
              <a:gd name="connsiteY97" fmla="*/ 148162 h 557185"/>
              <a:gd name="connsiteX98" fmla="*/ 100503 w 609124"/>
              <a:gd name="connsiteY98" fmla="*/ 83852 h 557185"/>
              <a:gd name="connsiteX99" fmla="*/ 270647 w 609124"/>
              <a:gd name="connsiteY99" fmla="*/ 0 h 5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9124" h="557185">
                <a:moveTo>
                  <a:pt x="253821" y="346713"/>
                </a:moveTo>
                <a:lnTo>
                  <a:pt x="83547" y="517834"/>
                </a:lnTo>
                <a:cubicBezTo>
                  <a:pt x="81604" y="519774"/>
                  <a:pt x="81604" y="522961"/>
                  <a:pt x="83547" y="524901"/>
                </a:cubicBezTo>
                <a:cubicBezTo>
                  <a:pt x="84518" y="525870"/>
                  <a:pt x="85767" y="526425"/>
                  <a:pt x="87016" y="526425"/>
                </a:cubicBezTo>
                <a:cubicBezTo>
                  <a:pt x="88265" y="526425"/>
                  <a:pt x="89514" y="525870"/>
                  <a:pt x="90485" y="524901"/>
                </a:cubicBezTo>
                <a:lnTo>
                  <a:pt x="260899" y="353779"/>
                </a:lnTo>
                <a:cubicBezTo>
                  <a:pt x="262842" y="351840"/>
                  <a:pt x="262842" y="348653"/>
                  <a:pt x="260899" y="346713"/>
                </a:cubicBezTo>
                <a:cubicBezTo>
                  <a:pt x="258956" y="344773"/>
                  <a:pt x="255764" y="344773"/>
                  <a:pt x="253821" y="346713"/>
                </a:cubicBezTo>
                <a:close/>
                <a:moveTo>
                  <a:pt x="229675" y="330640"/>
                </a:moveTo>
                <a:lnTo>
                  <a:pt x="57457" y="498020"/>
                </a:lnTo>
                <a:cubicBezTo>
                  <a:pt x="55514" y="499960"/>
                  <a:pt x="55514" y="503008"/>
                  <a:pt x="57318" y="504948"/>
                </a:cubicBezTo>
                <a:cubicBezTo>
                  <a:pt x="58290" y="506056"/>
                  <a:pt x="59678" y="506472"/>
                  <a:pt x="60927" y="506472"/>
                </a:cubicBezTo>
                <a:cubicBezTo>
                  <a:pt x="62176" y="506472"/>
                  <a:pt x="63424" y="506056"/>
                  <a:pt x="64396" y="505087"/>
                </a:cubicBezTo>
                <a:lnTo>
                  <a:pt x="236614" y="337706"/>
                </a:lnTo>
                <a:cubicBezTo>
                  <a:pt x="238556" y="335767"/>
                  <a:pt x="238556" y="332718"/>
                  <a:pt x="236752" y="330640"/>
                </a:cubicBezTo>
                <a:cubicBezTo>
                  <a:pt x="234810" y="328700"/>
                  <a:pt x="231618" y="328700"/>
                  <a:pt x="229675" y="330640"/>
                </a:cubicBezTo>
                <a:close/>
                <a:moveTo>
                  <a:pt x="214132" y="313874"/>
                </a:moveTo>
                <a:lnTo>
                  <a:pt x="31507" y="471694"/>
                </a:lnTo>
                <a:cubicBezTo>
                  <a:pt x="29425" y="473495"/>
                  <a:pt x="29286" y="476682"/>
                  <a:pt x="31090" y="478760"/>
                </a:cubicBezTo>
                <a:cubicBezTo>
                  <a:pt x="32062" y="479869"/>
                  <a:pt x="33449" y="480423"/>
                  <a:pt x="34837" y="480423"/>
                </a:cubicBezTo>
                <a:cubicBezTo>
                  <a:pt x="35947" y="480423"/>
                  <a:pt x="37058" y="480007"/>
                  <a:pt x="38029" y="479176"/>
                </a:cubicBezTo>
                <a:lnTo>
                  <a:pt x="220655" y="321356"/>
                </a:lnTo>
                <a:cubicBezTo>
                  <a:pt x="222736" y="319555"/>
                  <a:pt x="222875" y="316368"/>
                  <a:pt x="221071" y="314428"/>
                </a:cubicBezTo>
                <a:cubicBezTo>
                  <a:pt x="219267" y="312350"/>
                  <a:pt x="216214" y="312073"/>
                  <a:pt x="214132" y="313874"/>
                </a:cubicBezTo>
                <a:close/>
                <a:moveTo>
                  <a:pt x="46633" y="165051"/>
                </a:moveTo>
                <a:cubicBezTo>
                  <a:pt x="49269" y="164912"/>
                  <a:pt x="51905" y="165744"/>
                  <a:pt x="53847" y="167545"/>
                </a:cubicBezTo>
                <a:lnTo>
                  <a:pt x="118502" y="224644"/>
                </a:lnTo>
                <a:cubicBezTo>
                  <a:pt x="122526" y="228248"/>
                  <a:pt x="122942" y="234346"/>
                  <a:pt x="119612" y="238365"/>
                </a:cubicBezTo>
                <a:lnTo>
                  <a:pt x="84787" y="280635"/>
                </a:lnTo>
                <a:cubicBezTo>
                  <a:pt x="83122" y="282714"/>
                  <a:pt x="80625" y="283961"/>
                  <a:pt x="77989" y="284238"/>
                </a:cubicBezTo>
                <a:cubicBezTo>
                  <a:pt x="77711" y="284238"/>
                  <a:pt x="77295" y="284238"/>
                  <a:pt x="77018" y="284238"/>
                </a:cubicBezTo>
                <a:cubicBezTo>
                  <a:pt x="74659" y="284238"/>
                  <a:pt x="72439" y="283406"/>
                  <a:pt x="70635" y="281882"/>
                </a:cubicBezTo>
                <a:lnTo>
                  <a:pt x="3483" y="224783"/>
                </a:lnTo>
                <a:cubicBezTo>
                  <a:pt x="1541" y="222981"/>
                  <a:pt x="292" y="220625"/>
                  <a:pt x="15" y="217853"/>
                </a:cubicBezTo>
                <a:cubicBezTo>
                  <a:pt x="-124" y="215220"/>
                  <a:pt x="708" y="212587"/>
                  <a:pt x="2512" y="210647"/>
                </a:cubicBezTo>
                <a:lnTo>
                  <a:pt x="39834" y="168377"/>
                </a:lnTo>
                <a:cubicBezTo>
                  <a:pt x="41499" y="166436"/>
                  <a:pt x="43997" y="165189"/>
                  <a:pt x="46633" y="165051"/>
                </a:cubicBezTo>
                <a:close/>
                <a:moveTo>
                  <a:pt x="549131" y="12507"/>
                </a:moveTo>
                <a:cubicBezTo>
                  <a:pt x="552739" y="9597"/>
                  <a:pt x="557874" y="9597"/>
                  <a:pt x="561482" y="12507"/>
                </a:cubicBezTo>
                <a:lnTo>
                  <a:pt x="581049" y="28164"/>
                </a:lnTo>
                <a:cubicBezTo>
                  <a:pt x="583131" y="29827"/>
                  <a:pt x="584379" y="32321"/>
                  <a:pt x="584657" y="34953"/>
                </a:cubicBezTo>
                <a:cubicBezTo>
                  <a:pt x="584935" y="37586"/>
                  <a:pt x="584102" y="40357"/>
                  <a:pt x="582298" y="42297"/>
                </a:cubicBezTo>
                <a:lnTo>
                  <a:pt x="529842" y="104510"/>
                </a:lnTo>
                <a:cubicBezTo>
                  <a:pt x="528038" y="106589"/>
                  <a:pt x="525401" y="107974"/>
                  <a:pt x="522625" y="107974"/>
                </a:cubicBezTo>
                <a:cubicBezTo>
                  <a:pt x="522487" y="107974"/>
                  <a:pt x="522348" y="107974"/>
                  <a:pt x="522209" y="107974"/>
                </a:cubicBezTo>
                <a:cubicBezTo>
                  <a:pt x="519572" y="107974"/>
                  <a:pt x="517074" y="107004"/>
                  <a:pt x="515132" y="105065"/>
                </a:cubicBezTo>
                <a:lnTo>
                  <a:pt x="508054" y="97998"/>
                </a:lnTo>
                <a:lnTo>
                  <a:pt x="365395" y="229630"/>
                </a:lnTo>
                <a:lnTo>
                  <a:pt x="434643" y="297108"/>
                </a:lnTo>
                <a:lnTo>
                  <a:pt x="604640" y="459916"/>
                </a:lnTo>
                <a:cubicBezTo>
                  <a:pt x="605612" y="460747"/>
                  <a:pt x="606306" y="461856"/>
                  <a:pt x="606861" y="463103"/>
                </a:cubicBezTo>
                <a:cubicBezTo>
                  <a:pt x="614077" y="479869"/>
                  <a:pt x="603669" y="506472"/>
                  <a:pt x="580910" y="529196"/>
                </a:cubicBezTo>
                <a:cubicBezTo>
                  <a:pt x="563563" y="546516"/>
                  <a:pt x="542886" y="557185"/>
                  <a:pt x="526789" y="557185"/>
                </a:cubicBezTo>
                <a:cubicBezTo>
                  <a:pt x="521376" y="557185"/>
                  <a:pt x="516381" y="556076"/>
                  <a:pt x="512217" y="553582"/>
                </a:cubicBezTo>
                <a:cubicBezTo>
                  <a:pt x="511385" y="553167"/>
                  <a:pt x="510691" y="552474"/>
                  <a:pt x="509997" y="551781"/>
                </a:cubicBezTo>
                <a:lnTo>
                  <a:pt x="281021" y="307500"/>
                </a:lnTo>
                <a:lnTo>
                  <a:pt x="274915" y="313181"/>
                </a:lnTo>
                <a:lnTo>
                  <a:pt x="299478" y="337984"/>
                </a:lnTo>
                <a:cubicBezTo>
                  <a:pt x="303364" y="341863"/>
                  <a:pt x="303364" y="348098"/>
                  <a:pt x="299478" y="351978"/>
                </a:cubicBezTo>
                <a:lnTo>
                  <a:pt x="98950" y="552058"/>
                </a:lnTo>
                <a:cubicBezTo>
                  <a:pt x="98395" y="552612"/>
                  <a:pt x="97701" y="553167"/>
                  <a:pt x="96869" y="553582"/>
                </a:cubicBezTo>
                <a:cubicBezTo>
                  <a:pt x="92706" y="555938"/>
                  <a:pt x="87849" y="557185"/>
                  <a:pt x="82298" y="557185"/>
                </a:cubicBezTo>
                <a:cubicBezTo>
                  <a:pt x="66339" y="557185"/>
                  <a:pt x="45523" y="546516"/>
                  <a:pt x="28315" y="529196"/>
                </a:cubicBezTo>
                <a:cubicBezTo>
                  <a:pt x="5556" y="506472"/>
                  <a:pt x="-4852" y="479869"/>
                  <a:pt x="2364" y="463103"/>
                </a:cubicBezTo>
                <a:cubicBezTo>
                  <a:pt x="2919" y="461717"/>
                  <a:pt x="3891" y="460470"/>
                  <a:pt x="5001" y="459500"/>
                </a:cubicBezTo>
                <a:lnTo>
                  <a:pt x="222320" y="272999"/>
                </a:lnTo>
                <a:cubicBezTo>
                  <a:pt x="226206" y="269674"/>
                  <a:pt x="232173" y="269951"/>
                  <a:pt x="235920" y="273553"/>
                </a:cubicBezTo>
                <a:lnTo>
                  <a:pt x="261038" y="298910"/>
                </a:lnTo>
                <a:lnTo>
                  <a:pt x="267560" y="292952"/>
                </a:lnTo>
                <a:lnTo>
                  <a:pt x="215936" y="237943"/>
                </a:lnTo>
                <a:cubicBezTo>
                  <a:pt x="214132" y="235865"/>
                  <a:pt x="213161" y="233371"/>
                  <a:pt x="213300" y="230600"/>
                </a:cubicBezTo>
                <a:cubicBezTo>
                  <a:pt x="213438" y="227967"/>
                  <a:pt x="214549" y="225334"/>
                  <a:pt x="216630" y="223672"/>
                </a:cubicBezTo>
                <a:lnTo>
                  <a:pt x="285045" y="164091"/>
                </a:lnTo>
                <a:cubicBezTo>
                  <a:pt x="288931" y="160627"/>
                  <a:pt x="294760" y="160766"/>
                  <a:pt x="298506" y="164368"/>
                </a:cubicBezTo>
                <a:lnTo>
                  <a:pt x="351102" y="215774"/>
                </a:lnTo>
                <a:lnTo>
                  <a:pt x="493899" y="84004"/>
                </a:lnTo>
                <a:lnTo>
                  <a:pt x="486544" y="76521"/>
                </a:lnTo>
                <a:cubicBezTo>
                  <a:pt x="484601" y="74582"/>
                  <a:pt x="483491" y="71810"/>
                  <a:pt x="483630" y="69039"/>
                </a:cubicBezTo>
                <a:cubicBezTo>
                  <a:pt x="483769" y="66129"/>
                  <a:pt x="485157" y="63497"/>
                  <a:pt x="487377" y="61834"/>
                </a:cubicBezTo>
                <a:close/>
                <a:moveTo>
                  <a:pt x="270647" y="0"/>
                </a:moveTo>
                <a:cubicBezTo>
                  <a:pt x="308673" y="0"/>
                  <a:pt x="341148" y="12197"/>
                  <a:pt x="367239" y="36036"/>
                </a:cubicBezTo>
                <a:cubicBezTo>
                  <a:pt x="370292" y="38808"/>
                  <a:pt x="371402" y="43104"/>
                  <a:pt x="369875" y="46846"/>
                </a:cubicBezTo>
                <a:cubicBezTo>
                  <a:pt x="368349" y="50727"/>
                  <a:pt x="364741" y="53222"/>
                  <a:pt x="360716" y="53360"/>
                </a:cubicBezTo>
                <a:lnTo>
                  <a:pt x="348226" y="53360"/>
                </a:lnTo>
                <a:cubicBezTo>
                  <a:pt x="347393" y="53360"/>
                  <a:pt x="346144" y="53360"/>
                  <a:pt x="344062" y="53360"/>
                </a:cubicBezTo>
                <a:cubicBezTo>
                  <a:pt x="328241" y="53360"/>
                  <a:pt x="276060" y="56825"/>
                  <a:pt x="249969" y="100761"/>
                </a:cubicBezTo>
                <a:lnTo>
                  <a:pt x="274950" y="150795"/>
                </a:lnTo>
                <a:cubicBezTo>
                  <a:pt x="277031" y="154676"/>
                  <a:pt x="276060" y="159527"/>
                  <a:pt x="272868" y="162576"/>
                </a:cubicBezTo>
                <a:lnTo>
                  <a:pt x="213192" y="217183"/>
                </a:lnTo>
                <a:cubicBezTo>
                  <a:pt x="211249" y="218847"/>
                  <a:pt x="208890" y="219817"/>
                  <a:pt x="206392" y="219817"/>
                </a:cubicBezTo>
                <a:cubicBezTo>
                  <a:pt x="204449" y="219817"/>
                  <a:pt x="202367" y="219124"/>
                  <a:pt x="200702" y="218015"/>
                </a:cubicBezTo>
                <a:cubicBezTo>
                  <a:pt x="200563" y="217876"/>
                  <a:pt x="184881" y="207066"/>
                  <a:pt x="160733" y="204848"/>
                </a:cubicBezTo>
                <a:cubicBezTo>
                  <a:pt x="141998" y="203185"/>
                  <a:pt x="136447" y="212887"/>
                  <a:pt x="135892" y="213996"/>
                </a:cubicBezTo>
                <a:cubicBezTo>
                  <a:pt x="134504" y="216768"/>
                  <a:pt x="131867" y="218847"/>
                  <a:pt x="128814" y="219401"/>
                </a:cubicBezTo>
                <a:cubicBezTo>
                  <a:pt x="125761" y="220094"/>
                  <a:pt x="122569" y="219401"/>
                  <a:pt x="120348" y="217322"/>
                </a:cubicBezTo>
                <a:lnTo>
                  <a:pt x="58175" y="162714"/>
                </a:lnTo>
                <a:cubicBezTo>
                  <a:pt x="56093" y="160774"/>
                  <a:pt x="54844" y="158279"/>
                  <a:pt x="54705" y="155507"/>
                </a:cubicBezTo>
                <a:cubicBezTo>
                  <a:pt x="54705" y="152735"/>
                  <a:pt x="55676" y="150102"/>
                  <a:pt x="57619" y="148162"/>
                </a:cubicBezTo>
                <a:cubicBezTo>
                  <a:pt x="57897" y="147884"/>
                  <a:pt x="81628" y="123907"/>
                  <a:pt x="100503" y="83852"/>
                </a:cubicBezTo>
                <a:cubicBezTo>
                  <a:pt x="116324" y="50173"/>
                  <a:pt x="194873" y="0"/>
                  <a:pt x="270647" y="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45197" y="905514"/>
            <a:ext cx="3881685" cy="1544955"/>
            <a:chOff x="945197" y="762634"/>
            <a:chExt cx="3881685" cy="1544955"/>
          </a:xfrm>
        </p:grpSpPr>
        <p:sp>
          <p:nvSpPr>
            <p:cNvPr id="6" name="文本框 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417275" y="2736215"/>
            <a:ext cx="3881685" cy="1544955"/>
            <a:chOff x="945197" y="762634"/>
            <a:chExt cx="3881685" cy="1544955"/>
          </a:xfrm>
        </p:grpSpPr>
        <p:sp>
          <p:nvSpPr>
            <p:cNvPr id="16" name="文本框 1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431800" y="4781127"/>
            <a:ext cx="3881685" cy="1544955"/>
            <a:chOff x="945197" y="762634"/>
            <a:chExt cx="3881685" cy="1544955"/>
          </a:xfrm>
        </p:grpSpPr>
        <p:sp>
          <p:nvSpPr>
            <p:cNvPr id="26" name="文本框 2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>
            <a:off x="6900794" y="935994"/>
            <a:ext cx="3881685" cy="1544955"/>
            <a:chOff x="945197" y="762634"/>
            <a:chExt cx="3881685" cy="1544955"/>
          </a:xfrm>
        </p:grpSpPr>
        <p:sp>
          <p:nvSpPr>
            <p:cNvPr id="36" name="文本框 3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/>
          <p:cNvGrpSpPr/>
          <p:nvPr/>
        </p:nvGrpSpPr>
        <p:grpSpPr>
          <a:xfrm>
            <a:off x="7669275" y="2736215"/>
            <a:ext cx="3881685" cy="1544955"/>
            <a:chOff x="945197" y="762634"/>
            <a:chExt cx="3881685" cy="1544955"/>
          </a:xfrm>
        </p:grpSpPr>
        <p:sp>
          <p:nvSpPr>
            <p:cNvPr id="46" name="文本框 4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/>
          <p:cNvGrpSpPr/>
          <p:nvPr/>
        </p:nvGrpSpPr>
        <p:grpSpPr>
          <a:xfrm>
            <a:off x="7578230" y="4781127"/>
            <a:ext cx="3881685" cy="1544955"/>
            <a:chOff x="945197" y="762634"/>
            <a:chExt cx="3881685" cy="1544955"/>
          </a:xfrm>
        </p:grpSpPr>
        <p:sp>
          <p:nvSpPr>
            <p:cNvPr id="56" name="文本框 55"/>
            <p:cNvSpPr txBox="1"/>
            <p:nvPr/>
          </p:nvSpPr>
          <p:spPr>
            <a:xfrm flipH="1">
              <a:off x="945197" y="916360"/>
              <a:ext cx="1744980" cy="39878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7" name="文本框 22"/>
            <p:cNvSpPr txBox="1"/>
            <p:nvPr/>
          </p:nvSpPr>
          <p:spPr>
            <a:xfrm flipH="1">
              <a:off x="1409521" y="1296670"/>
              <a:ext cx="3409909" cy="86614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245482" y="762634"/>
              <a:ext cx="3581400" cy="1544955"/>
              <a:chOff x="3047144" y="856537"/>
              <a:chExt cx="4628863" cy="5534103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3047144" y="856537"/>
                <a:ext cx="0" cy="478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3047144" y="856537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3047144" y="6390640"/>
                <a:ext cx="461923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3047144" y="3272747"/>
                <a:ext cx="0" cy="276589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3047144" y="6038639"/>
                <a:ext cx="0" cy="35200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676007" y="856537"/>
                <a:ext cx="0" cy="5534103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danger-sign_73937"/>
          <p:cNvSpPr>
            <a:spLocks noChangeAspect="1"/>
          </p:cNvSpPr>
          <p:nvPr/>
        </p:nvSpPr>
        <p:spPr bwMode="auto">
          <a:xfrm>
            <a:off x="5587683" y="2071924"/>
            <a:ext cx="1016634" cy="919896"/>
          </a:xfrm>
          <a:custGeom>
            <a:avLst/>
            <a:gdLst>
              <a:gd name="T0" fmla="*/ 4417 w 4519"/>
              <a:gd name="T1" fmla="*/ 3555 h 4533"/>
              <a:gd name="T2" fmla="*/ 2871 w 4519"/>
              <a:gd name="T3" fmla="*/ 382 h 4533"/>
              <a:gd name="T4" fmla="*/ 2260 w 4519"/>
              <a:gd name="T5" fmla="*/ 0 h 4533"/>
              <a:gd name="T6" fmla="*/ 1648 w 4519"/>
              <a:gd name="T7" fmla="*/ 382 h 4533"/>
              <a:gd name="T8" fmla="*/ 103 w 4519"/>
              <a:gd name="T9" fmla="*/ 3555 h 4533"/>
              <a:gd name="T10" fmla="*/ 137 w 4519"/>
              <a:gd name="T11" fmla="*/ 4214 h 4533"/>
              <a:gd name="T12" fmla="*/ 714 w 4519"/>
              <a:gd name="T13" fmla="*/ 4533 h 4533"/>
              <a:gd name="T14" fmla="*/ 3805 w 4519"/>
              <a:gd name="T15" fmla="*/ 4533 h 4533"/>
              <a:gd name="T16" fmla="*/ 4382 w 4519"/>
              <a:gd name="T17" fmla="*/ 4214 h 4533"/>
              <a:gd name="T18" fmla="*/ 4417 w 4519"/>
              <a:gd name="T19" fmla="*/ 3555 h 4533"/>
              <a:gd name="T20" fmla="*/ 2260 w 4519"/>
              <a:gd name="T21" fmla="*/ 3789 h 4533"/>
              <a:gd name="T22" fmla="*/ 2009 w 4519"/>
              <a:gd name="T23" fmla="*/ 3538 h 4533"/>
              <a:gd name="T24" fmla="*/ 2260 w 4519"/>
              <a:gd name="T25" fmla="*/ 3287 h 4533"/>
              <a:gd name="T26" fmla="*/ 2511 w 4519"/>
              <a:gd name="T27" fmla="*/ 3538 h 4533"/>
              <a:gd name="T28" fmla="*/ 2260 w 4519"/>
              <a:gd name="T29" fmla="*/ 3789 h 4533"/>
              <a:gd name="T30" fmla="*/ 2479 w 4519"/>
              <a:gd name="T31" fmla="*/ 2978 h 4533"/>
              <a:gd name="T32" fmla="*/ 2260 w 4519"/>
              <a:gd name="T33" fmla="*/ 3182 h 4533"/>
              <a:gd name="T34" fmla="*/ 2040 w 4519"/>
              <a:gd name="T35" fmla="*/ 2978 h 4533"/>
              <a:gd name="T36" fmla="*/ 1974 w 4519"/>
              <a:gd name="T37" fmla="*/ 1577 h 4533"/>
              <a:gd name="T38" fmla="*/ 2260 w 4519"/>
              <a:gd name="T39" fmla="*/ 1296 h 4533"/>
              <a:gd name="T40" fmla="*/ 2545 w 4519"/>
              <a:gd name="T41" fmla="*/ 1577 h 4533"/>
              <a:gd name="T42" fmla="*/ 2479 w 4519"/>
              <a:gd name="T43" fmla="*/ 2978 h 4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19" h="4533">
                <a:moveTo>
                  <a:pt x="4417" y="3555"/>
                </a:moveTo>
                <a:lnTo>
                  <a:pt x="2871" y="382"/>
                </a:lnTo>
                <a:cubicBezTo>
                  <a:pt x="2757" y="148"/>
                  <a:pt x="2520" y="0"/>
                  <a:pt x="2260" y="0"/>
                </a:cubicBezTo>
                <a:cubicBezTo>
                  <a:pt x="2000" y="0"/>
                  <a:pt x="1762" y="148"/>
                  <a:pt x="1648" y="382"/>
                </a:cubicBezTo>
                <a:lnTo>
                  <a:pt x="103" y="3555"/>
                </a:lnTo>
                <a:cubicBezTo>
                  <a:pt x="0" y="3766"/>
                  <a:pt x="13" y="4015"/>
                  <a:pt x="137" y="4214"/>
                </a:cubicBezTo>
                <a:cubicBezTo>
                  <a:pt x="262" y="4413"/>
                  <a:pt x="480" y="4533"/>
                  <a:pt x="714" y="4533"/>
                </a:cubicBezTo>
                <a:lnTo>
                  <a:pt x="3805" y="4533"/>
                </a:lnTo>
                <a:cubicBezTo>
                  <a:pt x="4040" y="4533"/>
                  <a:pt x="4258" y="4413"/>
                  <a:pt x="4382" y="4214"/>
                </a:cubicBezTo>
                <a:cubicBezTo>
                  <a:pt x="4506" y="4015"/>
                  <a:pt x="4519" y="3766"/>
                  <a:pt x="4417" y="3555"/>
                </a:cubicBezTo>
                <a:close/>
                <a:moveTo>
                  <a:pt x="2260" y="3789"/>
                </a:moveTo>
                <a:cubicBezTo>
                  <a:pt x="2121" y="3789"/>
                  <a:pt x="2009" y="3677"/>
                  <a:pt x="2009" y="3538"/>
                </a:cubicBezTo>
                <a:cubicBezTo>
                  <a:pt x="2009" y="3399"/>
                  <a:pt x="2121" y="3287"/>
                  <a:pt x="2260" y="3287"/>
                </a:cubicBezTo>
                <a:cubicBezTo>
                  <a:pt x="2398" y="3287"/>
                  <a:pt x="2511" y="3399"/>
                  <a:pt x="2511" y="3538"/>
                </a:cubicBezTo>
                <a:cubicBezTo>
                  <a:pt x="2511" y="3677"/>
                  <a:pt x="2398" y="3789"/>
                  <a:pt x="2260" y="3789"/>
                </a:cubicBezTo>
                <a:close/>
                <a:moveTo>
                  <a:pt x="2479" y="2978"/>
                </a:moveTo>
                <a:cubicBezTo>
                  <a:pt x="2472" y="3093"/>
                  <a:pt x="2373" y="3182"/>
                  <a:pt x="2260" y="3182"/>
                </a:cubicBezTo>
                <a:cubicBezTo>
                  <a:pt x="2146" y="3182"/>
                  <a:pt x="2047" y="3093"/>
                  <a:pt x="2040" y="2978"/>
                </a:cubicBezTo>
                <a:cubicBezTo>
                  <a:pt x="2018" y="2511"/>
                  <a:pt x="1996" y="2044"/>
                  <a:pt x="1974" y="1577"/>
                </a:cubicBezTo>
                <a:cubicBezTo>
                  <a:pt x="1972" y="1397"/>
                  <a:pt x="2136" y="1295"/>
                  <a:pt x="2260" y="1296"/>
                </a:cubicBezTo>
                <a:cubicBezTo>
                  <a:pt x="2384" y="1295"/>
                  <a:pt x="2547" y="1397"/>
                  <a:pt x="2545" y="1577"/>
                </a:cubicBezTo>
                <a:cubicBezTo>
                  <a:pt x="2523" y="2044"/>
                  <a:pt x="2501" y="2511"/>
                  <a:pt x="2479" y="2978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椭圆形标注 3"/>
          <p:cNvSpPr/>
          <p:nvPr/>
        </p:nvSpPr>
        <p:spPr>
          <a:xfrm>
            <a:off x="4221794" y="2731771"/>
            <a:ext cx="2413635" cy="2259330"/>
          </a:xfrm>
          <a:prstGeom prst="wedgeEllipseCallout">
            <a:avLst>
              <a:gd name="adj1" fmla="val -51114"/>
              <a:gd name="adj2" fmla="val 49226"/>
            </a:avLst>
          </a:prstGeom>
          <a:solidFill>
            <a:srgbClr val="01131F"/>
          </a:solidFill>
          <a:ln w="85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形标注 4"/>
          <p:cNvSpPr/>
          <p:nvPr/>
        </p:nvSpPr>
        <p:spPr>
          <a:xfrm flipH="1">
            <a:off x="5502589" y="1924686"/>
            <a:ext cx="2413635" cy="2259330"/>
          </a:xfrm>
          <a:prstGeom prst="wedgeEllipseCallout">
            <a:avLst>
              <a:gd name="adj1" fmla="val -51114"/>
              <a:gd name="adj2" fmla="val 49226"/>
            </a:avLst>
          </a:prstGeom>
          <a:solidFill>
            <a:srgbClr val="073B48"/>
          </a:solidFill>
          <a:ln w="85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5821994" y="3145156"/>
            <a:ext cx="17678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输入标题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电源"/>
          <p:cNvSpPr>
            <a:spLocks noEditPoints="1"/>
          </p:cNvSpPr>
          <p:nvPr/>
        </p:nvSpPr>
        <p:spPr>
          <a:xfrm>
            <a:off x="6369999" y="2255521"/>
            <a:ext cx="727710" cy="786765"/>
          </a:xfrm>
          <a:custGeom>
            <a:avLst/>
            <a:gdLst/>
            <a:ahLst/>
            <a:cxnLst>
              <a:cxn ang="0">
                <a:pos x="134239" y="303562"/>
              </a:cxn>
              <a:cxn ang="0">
                <a:pos x="0" y="161900"/>
              </a:cxn>
              <a:cxn ang="0">
                <a:pos x="53695" y="53967"/>
              </a:cxn>
              <a:cxn ang="0">
                <a:pos x="87255" y="60712"/>
              </a:cxn>
              <a:cxn ang="0">
                <a:pos x="80543" y="87696"/>
              </a:cxn>
              <a:cxn ang="0">
                <a:pos x="40272" y="161900"/>
              </a:cxn>
              <a:cxn ang="0">
                <a:pos x="134239" y="256341"/>
              </a:cxn>
              <a:cxn ang="0">
                <a:pos x="228206" y="161900"/>
              </a:cxn>
              <a:cxn ang="0">
                <a:pos x="187934" y="87696"/>
              </a:cxn>
              <a:cxn ang="0">
                <a:pos x="187934" y="60712"/>
              </a:cxn>
              <a:cxn ang="0">
                <a:pos x="221494" y="53967"/>
              </a:cxn>
              <a:cxn ang="0">
                <a:pos x="275189" y="161900"/>
              </a:cxn>
              <a:cxn ang="0">
                <a:pos x="134239" y="303562"/>
              </a:cxn>
              <a:cxn ang="0">
                <a:pos x="161086" y="141662"/>
              </a:cxn>
              <a:cxn ang="0">
                <a:pos x="134239" y="161900"/>
              </a:cxn>
              <a:cxn ang="0">
                <a:pos x="114103" y="141662"/>
              </a:cxn>
              <a:cxn ang="0">
                <a:pos x="114103" y="26983"/>
              </a:cxn>
              <a:cxn ang="0">
                <a:pos x="134239" y="0"/>
              </a:cxn>
              <a:cxn ang="0">
                <a:pos x="161086" y="26983"/>
              </a:cxn>
              <a:cxn ang="0">
                <a:pos x="161086" y="141662"/>
              </a:cxn>
            </a:cxnLst>
            <a:rect l="0" t="0" r="0" b="0"/>
            <a:pathLst>
              <a:path w="41" h="45">
                <a:moveTo>
                  <a:pt x="20" y="45"/>
                </a:moveTo>
                <a:cubicBezTo>
                  <a:pt x="9" y="45"/>
                  <a:pt x="0" y="36"/>
                  <a:pt x="0" y="24"/>
                </a:cubicBezTo>
                <a:cubicBezTo>
                  <a:pt x="0" y="18"/>
                  <a:pt x="3" y="12"/>
                  <a:pt x="8" y="8"/>
                </a:cubicBezTo>
                <a:cubicBezTo>
                  <a:pt x="9" y="7"/>
                  <a:pt x="12" y="7"/>
                  <a:pt x="13" y="9"/>
                </a:cubicBezTo>
                <a:cubicBezTo>
                  <a:pt x="14" y="10"/>
                  <a:pt x="13" y="12"/>
                  <a:pt x="12" y="13"/>
                </a:cubicBezTo>
                <a:cubicBezTo>
                  <a:pt x="8" y="16"/>
                  <a:pt x="6" y="20"/>
                  <a:pt x="6" y="24"/>
                </a:cubicBezTo>
                <a:cubicBezTo>
                  <a:pt x="6" y="32"/>
                  <a:pt x="13" y="38"/>
                  <a:pt x="20" y="38"/>
                </a:cubicBezTo>
                <a:cubicBezTo>
                  <a:pt x="28" y="38"/>
                  <a:pt x="34" y="32"/>
                  <a:pt x="34" y="24"/>
                </a:cubicBezTo>
                <a:cubicBezTo>
                  <a:pt x="34" y="20"/>
                  <a:pt x="32" y="16"/>
                  <a:pt x="28" y="13"/>
                </a:cubicBezTo>
                <a:cubicBezTo>
                  <a:pt x="27" y="12"/>
                  <a:pt x="27" y="10"/>
                  <a:pt x="28" y="9"/>
                </a:cubicBezTo>
                <a:cubicBezTo>
                  <a:pt x="29" y="7"/>
                  <a:pt x="31" y="7"/>
                  <a:pt x="33" y="8"/>
                </a:cubicBezTo>
                <a:cubicBezTo>
                  <a:pt x="38" y="12"/>
                  <a:pt x="41" y="18"/>
                  <a:pt x="41" y="24"/>
                </a:cubicBezTo>
                <a:cubicBezTo>
                  <a:pt x="41" y="36"/>
                  <a:pt x="32" y="45"/>
                  <a:pt x="20" y="45"/>
                </a:cubicBezTo>
                <a:close/>
                <a:moveTo>
                  <a:pt x="24" y="21"/>
                </a:moveTo>
                <a:cubicBezTo>
                  <a:pt x="24" y="23"/>
                  <a:pt x="22" y="24"/>
                  <a:pt x="20" y="24"/>
                </a:cubicBezTo>
                <a:cubicBezTo>
                  <a:pt x="18" y="24"/>
                  <a:pt x="17" y="23"/>
                  <a:pt x="17" y="21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2"/>
                  <a:pt x="18" y="0"/>
                  <a:pt x="20" y="0"/>
                </a:cubicBezTo>
                <a:cubicBezTo>
                  <a:pt x="22" y="0"/>
                  <a:pt x="24" y="2"/>
                  <a:pt x="24" y="4"/>
                </a:cubicBezTo>
                <a:lnTo>
                  <a:pt x="24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4441504" y="4086226"/>
            <a:ext cx="17678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n-US" altLang="zh-CN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8226739" y="1206501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8144824" y="1896746"/>
            <a:ext cx="367665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144824" y="1774826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/>
          <p:cNvSpPr txBox="1"/>
          <p:nvPr/>
        </p:nvSpPr>
        <p:spPr>
          <a:xfrm flipH="1">
            <a:off x="8757599" y="1280796"/>
            <a:ext cx="19951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8144824" y="3668396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8144824" y="4204971"/>
            <a:ext cx="34410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44824" y="5595621"/>
            <a:ext cx="3778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144824" y="5568316"/>
            <a:ext cx="291592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5"/>
          <p:cNvSpPr>
            <a:spLocks noEditPoints="1"/>
          </p:cNvSpPr>
          <p:nvPr/>
        </p:nvSpPr>
        <p:spPr>
          <a:xfrm>
            <a:off x="524824" y="1223011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442909" y="1913256"/>
            <a:ext cx="367665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42909" y="1791336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flipH="1">
            <a:off x="1055684" y="1297306"/>
            <a:ext cx="19951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42909" y="3684906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442909" y="4221481"/>
            <a:ext cx="344106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2909" y="5612131"/>
            <a:ext cx="3778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42909" y="5584826"/>
            <a:ext cx="291592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扳手"/>
          <p:cNvSpPr>
            <a:spLocks noEditPoints="1"/>
          </p:cNvSpPr>
          <p:nvPr/>
        </p:nvSpPr>
        <p:spPr>
          <a:xfrm>
            <a:off x="4673596" y="3274378"/>
            <a:ext cx="689610" cy="785495"/>
          </a:xfrm>
          <a:custGeom>
            <a:avLst/>
            <a:gdLst/>
            <a:ahLst/>
            <a:cxnLst>
              <a:cxn ang="0">
                <a:pos x="60351" y="288345"/>
              </a:cxn>
              <a:cxn ang="0">
                <a:pos x="46940" y="295051"/>
              </a:cxn>
              <a:cxn ang="0">
                <a:pos x="26823" y="288345"/>
              </a:cxn>
              <a:cxn ang="0">
                <a:pos x="6706" y="268228"/>
              </a:cxn>
              <a:cxn ang="0">
                <a:pos x="0" y="254817"/>
              </a:cxn>
              <a:cxn ang="0">
                <a:pos x="6706" y="241405"/>
              </a:cxn>
              <a:cxn ang="0">
                <a:pos x="134114" y="113997"/>
              </a:cxn>
              <a:cxn ang="0">
                <a:pos x="181054" y="167643"/>
              </a:cxn>
              <a:cxn ang="0">
                <a:pos x="60351" y="288345"/>
              </a:cxn>
              <a:cxn ang="0">
                <a:pos x="53646" y="234700"/>
              </a:cxn>
              <a:cxn ang="0">
                <a:pos x="46940" y="241405"/>
              </a:cxn>
              <a:cxn ang="0">
                <a:pos x="53646" y="254817"/>
              </a:cxn>
              <a:cxn ang="0">
                <a:pos x="67057" y="241405"/>
              </a:cxn>
              <a:cxn ang="0">
                <a:pos x="53646" y="234700"/>
              </a:cxn>
              <a:cxn ang="0">
                <a:pos x="295051" y="107291"/>
              </a:cxn>
              <a:cxn ang="0">
                <a:pos x="214583" y="160937"/>
              </a:cxn>
              <a:cxn ang="0">
                <a:pos x="134114" y="80468"/>
              </a:cxn>
              <a:cxn ang="0">
                <a:pos x="214583" y="0"/>
              </a:cxn>
              <a:cxn ang="0">
                <a:pos x="261522" y="13411"/>
              </a:cxn>
              <a:cxn ang="0">
                <a:pos x="261522" y="20117"/>
              </a:cxn>
              <a:cxn ang="0">
                <a:pos x="261522" y="20117"/>
              </a:cxn>
              <a:cxn ang="0">
                <a:pos x="207877" y="53646"/>
              </a:cxn>
              <a:cxn ang="0">
                <a:pos x="207877" y="93880"/>
              </a:cxn>
              <a:cxn ang="0">
                <a:pos x="241405" y="113997"/>
              </a:cxn>
              <a:cxn ang="0">
                <a:pos x="288345" y="80468"/>
              </a:cxn>
              <a:cxn ang="0">
                <a:pos x="295051" y="87174"/>
              </a:cxn>
              <a:cxn ang="0">
                <a:pos x="295051" y="107291"/>
              </a:cxn>
            </a:cxnLst>
            <a:rect l="0" t="0" r="0" b="0"/>
            <a:pathLst>
              <a:path w="44" h="44">
                <a:moveTo>
                  <a:pt x="9" y="43"/>
                </a:moveTo>
                <a:cubicBezTo>
                  <a:pt x="8" y="44"/>
                  <a:pt x="8" y="44"/>
                  <a:pt x="7" y="44"/>
                </a:cubicBezTo>
                <a:cubicBezTo>
                  <a:pt x="6" y="44"/>
                  <a:pt x="5" y="44"/>
                  <a:pt x="4" y="43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7"/>
                  <a:pt x="1" y="36"/>
                  <a:pt x="1" y="36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21"/>
                  <a:pt x="24" y="24"/>
                  <a:pt x="27" y="25"/>
                </a:cubicBezTo>
                <a:lnTo>
                  <a:pt x="9" y="43"/>
                </a:lnTo>
                <a:close/>
                <a:moveTo>
                  <a:pt x="8" y="35"/>
                </a:moveTo>
                <a:cubicBezTo>
                  <a:pt x="7" y="35"/>
                  <a:pt x="7" y="35"/>
                  <a:pt x="7" y="36"/>
                </a:cubicBezTo>
                <a:cubicBezTo>
                  <a:pt x="7" y="37"/>
                  <a:pt x="7" y="38"/>
                  <a:pt x="8" y="38"/>
                </a:cubicBezTo>
                <a:cubicBezTo>
                  <a:pt x="9" y="38"/>
                  <a:pt x="10" y="37"/>
                  <a:pt x="10" y="36"/>
                </a:cubicBezTo>
                <a:cubicBezTo>
                  <a:pt x="10" y="35"/>
                  <a:pt x="9" y="35"/>
                  <a:pt x="8" y="35"/>
                </a:cubicBezTo>
                <a:close/>
                <a:moveTo>
                  <a:pt x="44" y="16"/>
                </a:moveTo>
                <a:cubicBezTo>
                  <a:pt x="42" y="21"/>
                  <a:pt x="37" y="24"/>
                  <a:pt x="32" y="24"/>
                </a:cubicBezTo>
                <a:cubicBezTo>
                  <a:pt x="26" y="24"/>
                  <a:pt x="20" y="19"/>
                  <a:pt x="20" y="12"/>
                </a:cubicBezTo>
                <a:cubicBezTo>
                  <a:pt x="20" y="6"/>
                  <a:pt x="26" y="0"/>
                  <a:pt x="32" y="0"/>
                </a:cubicBezTo>
                <a:cubicBezTo>
                  <a:pt x="34" y="0"/>
                  <a:pt x="37" y="1"/>
                  <a:pt x="39" y="2"/>
                </a:cubicBezTo>
                <a:cubicBezTo>
                  <a:pt x="39" y="2"/>
                  <a:pt x="39" y="2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4"/>
                  <a:pt x="31" y="14"/>
                  <a:pt x="31" y="14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43" y="12"/>
                  <a:pt x="43" y="12"/>
                </a:cubicBezTo>
                <a:cubicBezTo>
                  <a:pt x="44" y="12"/>
                  <a:pt x="44" y="13"/>
                  <a:pt x="44" y="13"/>
                </a:cubicBezTo>
                <a:cubicBezTo>
                  <a:pt x="44" y="14"/>
                  <a:pt x="44" y="15"/>
                  <a:pt x="44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转弯箭头"/>
          <p:cNvSpPr/>
          <p:nvPr/>
        </p:nvSpPr>
        <p:spPr>
          <a:xfrm rot="2700000">
            <a:off x="9131300" y="2454910"/>
            <a:ext cx="2096135" cy="2095500"/>
          </a:xfrm>
          <a:prstGeom prst="bentArrow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转弯箭头"/>
          <p:cNvSpPr/>
          <p:nvPr/>
        </p:nvSpPr>
        <p:spPr>
          <a:xfrm rot="18900000" flipV="1">
            <a:off x="7103110" y="2632075"/>
            <a:ext cx="2095500" cy="2096135"/>
          </a:xfrm>
          <a:prstGeom prst="bentArrow">
            <a:avLst/>
          </a:prstGeom>
          <a:solidFill>
            <a:schemeClr val="bg1"/>
          </a:solidFill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转弯箭头"/>
          <p:cNvSpPr/>
          <p:nvPr/>
        </p:nvSpPr>
        <p:spPr>
          <a:xfrm rot="2700000">
            <a:off x="5048250" y="2454910"/>
            <a:ext cx="2096135" cy="2095500"/>
          </a:xfrm>
          <a:prstGeom prst="bentArrow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转弯箭头"/>
          <p:cNvSpPr/>
          <p:nvPr/>
        </p:nvSpPr>
        <p:spPr>
          <a:xfrm rot="18900000" flipV="1">
            <a:off x="3020060" y="2631440"/>
            <a:ext cx="2095500" cy="2096135"/>
          </a:xfrm>
          <a:prstGeom prst="bentArrow">
            <a:avLst/>
          </a:prstGeom>
          <a:solidFill>
            <a:schemeClr val="bg1"/>
          </a:solidFill>
          <a:ln>
            <a:solidFill>
              <a:srgbClr val="01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转弯箭头"/>
          <p:cNvSpPr/>
          <p:nvPr/>
        </p:nvSpPr>
        <p:spPr>
          <a:xfrm rot="2700000">
            <a:off x="964565" y="2454275"/>
            <a:ext cx="2096135" cy="2095500"/>
          </a:xfrm>
          <a:prstGeom prst="bentArrow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798195" y="4915580"/>
            <a:ext cx="2138680" cy="110453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798195" y="448060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2998470" y="1489587"/>
            <a:ext cx="21386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2998470" y="1054612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4868545" y="4961935"/>
            <a:ext cx="21386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4868545" y="4526960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7068820" y="1535942"/>
            <a:ext cx="21386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7068820" y="1100967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8981440" y="4915580"/>
            <a:ext cx="21386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8981440" y="448060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57526" y="3268930"/>
            <a:ext cx="617192" cy="5222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37123" y="3268930"/>
            <a:ext cx="616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74203" y="3268930"/>
            <a:ext cx="616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11283" y="3268930"/>
            <a:ext cx="616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748363" y="3268930"/>
            <a:ext cx="616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05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00779" y="2449992"/>
            <a:ext cx="699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7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0779" y="3579259"/>
            <a:ext cx="6990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YOUR LISTENING</a:t>
            </a:r>
            <a:endParaRPr lang="zh-CN" altLang="en-US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solidFill>
            <a:srgbClr val="01131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赠送图标，可换色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5" name="Freeform 38"/>
          <p:cNvSpPr>
            <a:spLocks noEditPoints="1"/>
          </p:cNvSpPr>
          <p:nvPr/>
        </p:nvSpPr>
        <p:spPr>
          <a:xfrm>
            <a:off x="7325830" y="2232666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49"/>
          <p:cNvSpPr>
            <a:spLocks noEditPoints="1"/>
          </p:cNvSpPr>
          <p:nvPr/>
        </p:nvSpPr>
        <p:spPr>
          <a:xfrm>
            <a:off x="1689860" y="1270793"/>
            <a:ext cx="554990" cy="402922"/>
          </a:xfrm>
          <a:custGeom>
            <a:avLst/>
            <a:gdLst>
              <a:gd name="connsiteX0" fmla="*/ 467299 w 608627"/>
              <a:gd name="connsiteY0" fmla="*/ 61262 h 441863"/>
              <a:gd name="connsiteX1" fmla="*/ 467299 w 608627"/>
              <a:gd name="connsiteY1" fmla="*/ 88065 h 441863"/>
              <a:gd name="connsiteX2" fmla="*/ 440549 w 608627"/>
              <a:gd name="connsiteY2" fmla="*/ 88065 h 441863"/>
              <a:gd name="connsiteX3" fmla="*/ 440549 w 608627"/>
              <a:gd name="connsiteY3" fmla="*/ 108704 h 441863"/>
              <a:gd name="connsiteX4" fmla="*/ 467299 w 608627"/>
              <a:gd name="connsiteY4" fmla="*/ 108704 h 441863"/>
              <a:gd name="connsiteX5" fmla="*/ 467299 w 608627"/>
              <a:gd name="connsiteY5" fmla="*/ 135508 h 441863"/>
              <a:gd name="connsiteX6" fmla="*/ 488064 w 608627"/>
              <a:gd name="connsiteY6" fmla="*/ 135508 h 441863"/>
              <a:gd name="connsiteX7" fmla="*/ 488064 w 608627"/>
              <a:gd name="connsiteY7" fmla="*/ 108704 h 441863"/>
              <a:gd name="connsiteX8" fmla="*/ 514814 w 608627"/>
              <a:gd name="connsiteY8" fmla="*/ 108704 h 441863"/>
              <a:gd name="connsiteX9" fmla="*/ 514814 w 608627"/>
              <a:gd name="connsiteY9" fmla="*/ 88065 h 441863"/>
              <a:gd name="connsiteX10" fmla="*/ 488064 w 608627"/>
              <a:gd name="connsiteY10" fmla="*/ 88065 h 441863"/>
              <a:gd name="connsiteX11" fmla="*/ 488064 w 608627"/>
              <a:gd name="connsiteY11" fmla="*/ 61262 h 441863"/>
              <a:gd name="connsiteX12" fmla="*/ 436901 w 608627"/>
              <a:gd name="connsiteY12" fmla="*/ 8309 h 441863"/>
              <a:gd name="connsiteX13" fmla="*/ 518555 w 608627"/>
              <a:gd name="connsiteY13" fmla="*/ 8309 h 441863"/>
              <a:gd name="connsiteX14" fmla="*/ 608627 w 608627"/>
              <a:gd name="connsiteY14" fmla="*/ 98245 h 441863"/>
              <a:gd name="connsiteX15" fmla="*/ 518555 w 608627"/>
              <a:gd name="connsiteY15" fmla="*/ 188180 h 441863"/>
              <a:gd name="connsiteX16" fmla="*/ 457478 w 608627"/>
              <a:gd name="connsiteY16" fmla="*/ 188180 h 441863"/>
              <a:gd name="connsiteX17" fmla="*/ 416043 w 608627"/>
              <a:gd name="connsiteY17" fmla="*/ 229459 h 441863"/>
              <a:gd name="connsiteX18" fmla="*/ 408467 w 608627"/>
              <a:gd name="connsiteY18" fmla="*/ 226377 h 441863"/>
              <a:gd name="connsiteX19" fmla="*/ 408467 w 608627"/>
              <a:gd name="connsiteY19" fmla="*/ 183511 h 441863"/>
              <a:gd name="connsiteX20" fmla="*/ 346829 w 608627"/>
              <a:gd name="connsiteY20" fmla="*/ 98245 h 441863"/>
              <a:gd name="connsiteX21" fmla="*/ 436901 w 608627"/>
              <a:gd name="connsiteY21" fmla="*/ 8309 h 441863"/>
              <a:gd name="connsiteX22" fmla="*/ 206408 w 608627"/>
              <a:gd name="connsiteY22" fmla="*/ 368 h 441863"/>
              <a:gd name="connsiteX23" fmla="*/ 256349 w 608627"/>
              <a:gd name="connsiteY23" fmla="*/ 10919 h 441863"/>
              <a:gd name="connsiteX24" fmla="*/ 280666 w 608627"/>
              <a:gd name="connsiteY24" fmla="*/ 33611 h 441863"/>
              <a:gd name="connsiteX25" fmla="*/ 307507 w 608627"/>
              <a:gd name="connsiteY25" fmla="*/ 118492 h 441863"/>
              <a:gd name="connsiteX26" fmla="*/ 305730 w 608627"/>
              <a:gd name="connsiteY26" fmla="*/ 126149 h 441863"/>
              <a:gd name="connsiteX27" fmla="*/ 312838 w 608627"/>
              <a:gd name="connsiteY27" fmla="*/ 161820 h 441863"/>
              <a:gd name="connsiteX28" fmla="*/ 295536 w 608627"/>
              <a:gd name="connsiteY28" fmla="*/ 191888 h 441863"/>
              <a:gd name="connsiteX29" fmla="*/ 283471 w 608627"/>
              <a:gd name="connsiteY29" fmla="*/ 224944 h 441863"/>
              <a:gd name="connsiteX30" fmla="*/ 283471 w 608627"/>
              <a:gd name="connsiteY30" fmla="*/ 266311 h 441863"/>
              <a:gd name="connsiteX31" fmla="*/ 285529 w 608627"/>
              <a:gd name="connsiteY31" fmla="*/ 269766 h 441863"/>
              <a:gd name="connsiteX32" fmla="*/ 410383 w 608627"/>
              <a:gd name="connsiteY32" fmla="*/ 349698 h 441863"/>
              <a:gd name="connsiteX33" fmla="*/ 425721 w 608627"/>
              <a:gd name="connsiteY33" fmla="*/ 382007 h 441863"/>
              <a:gd name="connsiteX34" fmla="*/ 425721 w 608627"/>
              <a:gd name="connsiteY34" fmla="*/ 441863 h 441863"/>
              <a:gd name="connsiteX35" fmla="*/ 240824 w 608627"/>
              <a:gd name="connsiteY35" fmla="*/ 441863 h 441863"/>
              <a:gd name="connsiteX36" fmla="*/ 222587 w 608627"/>
              <a:gd name="connsiteY36" fmla="*/ 358569 h 441863"/>
              <a:gd name="connsiteX37" fmla="*/ 212861 w 608627"/>
              <a:gd name="connsiteY37" fmla="*/ 304689 h 441863"/>
              <a:gd name="connsiteX38" fmla="*/ 203134 w 608627"/>
              <a:gd name="connsiteY38" fmla="*/ 358569 h 441863"/>
              <a:gd name="connsiteX39" fmla="*/ 184897 w 608627"/>
              <a:gd name="connsiteY39" fmla="*/ 441863 h 441863"/>
              <a:gd name="connsiteX40" fmla="*/ 0 w 608627"/>
              <a:gd name="connsiteY40" fmla="*/ 441863 h 441863"/>
              <a:gd name="connsiteX41" fmla="*/ 0 w 608627"/>
              <a:gd name="connsiteY41" fmla="*/ 382007 h 441863"/>
              <a:gd name="connsiteX42" fmla="*/ 15245 w 608627"/>
              <a:gd name="connsiteY42" fmla="*/ 349325 h 441863"/>
              <a:gd name="connsiteX43" fmla="*/ 140006 w 608627"/>
              <a:gd name="connsiteY43" fmla="*/ 269392 h 441863"/>
              <a:gd name="connsiteX44" fmla="*/ 142157 w 608627"/>
              <a:gd name="connsiteY44" fmla="*/ 265937 h 441863"/>
              <a:gd name="connsiteX45" fmla="*/ 142157 w 608627"/>
              <a:gd name="connsiteY45" fmla="*/ 224757 h 441863"/>
              <a:gd name="connsiteX46" fmla="*/ 130092 w 608627"/>
              <a:gd name="connsiteY46" fmla="*/ 191608 h 441863"/>
              <a:gd name="connsiteX47" fmla="*/ 112697 w 608627"/>
              <a:gd name="connsiteY47" fmla="*/ 161633 h 441863"/>
              <a:gd name="connsiteX48" fmla="*/ 119430 w 608627"/>
              <a:gd name="connsiteY48" fmla="*/ 125962 h 441863"/>
              <a:gd name="connsiteX49" fmla="*/ 117747 w 608627"/>
              <a:gd name="connsiteY49" fmla="*/ 118399 h 441863"/>
              <a:gd name="connsiteX50" fmla="*/ 117466 w 608627"/>
              <a:gd name="connsiteY50" fmla="*/ 76658 h 441863"/>
              <a:gd name="connsiteX51" fmla="*/ 141876 w 608627"/>
              <a:gd name="connsiteY51" fmla="*/ 33984 h 441863"/>
              <a:gd name="connsiteX52" fmla="*/ 164509 w 608627"/>
              <a:gd name="connsiteY52" fmla="*/ 15308 h 441863"/>
              <a:gd name="connsiteX53" fmla="*/ 186393 w 608627"/>
              <a:gd name="connsiteY53" fmla="*/ 4103 h 441863"/>
              <a:gd name="connsiteX54" fmla="*/ 206408 w 608627"/>
              <a:gd name="connsiteY54" fmla="*/ 368 h 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8627" h="441863">
                <a:moveTo>
                  <a:pt x="467299" y="61262"/>
                </a:moveTo>
                <a:lnTo>
                  <a:pt x="467299" y="88065"/>
                </a:lnTo>
                <a:lnTo>
                  <a:pt x="440549" y="88065"/>
                </a:lnTo>
                <a:lnTo>
                  <a:pt x="440549" y="108704"/>
                </a:lnTo>
                <a:lnTo>
                  <a:pt x="467299" y="108704"/>
                </a:lnTo>
                <a:lnTo>
                  <a:pt x="467299" y="135508"/>
                </a:lnTo>
                <a:lnTo>
                  <a:pt x="488064" y="135508"/>
                </a:lnTo>
                <a:lnTo>
                  <a:pt x="488064" y="108704"/>
                </a:lnTo>
                <a:lnTo>
                  <a:pt x="514814" y="108704"/>
                </a:lnTo>
                <a:lnTo>
                  <a:pt x="514814" y="88065"/>
                </a:lnTo>
                <a:lnTo>
                  <a:pt x="488064" y="88065"/>
                </a:lnTo>
                <a:lnTo>
                  <a:pt x="488064" y="61262"/>
                </a:lnTo>
                <a:close/>
                <a:moveTo>
                  <a:pt x="436901" y="8309"/>
                </a:moveTo>
                <a:lnTo>
                  <a:pt x="518555" y="8309"/>
                </a:lnTo>
                <a:cubicBezTo>
                  <a:pt x="568315" y="8309"/>
                  <a:pt x="608627" y="48654"/>
                  <a:pt x="608627" y="98245"/>
                </a:cubicBezTo>
                <a:cubicBezTo>
                  <a:pt x="608627" y="147929"/>
                  <a:pt x="568315" y="188180"/>
                  <a:pt x="518555" y="188180"/>
                </a:cubicBezTo>
                <a:lnTo>
                  <a:pt x="457478" y="188180"/>
                </a:lnTo>
                <a:lnTo>
                  <a:pt x="416043" y="229459"/>
                </a:lnTo>
                <a:cubicBezTo>
                  <a:pt x="413331" y="232354"/>
                  <a:pt x="408467" y="230393"/>
                  <a:pt x="408467" y="226377"/>
                </a:cubicBezTo>
                <a:lnTo>
                  <a:pt x="408467" y="183511"/>
                </a:lnTo>
                <a:cubicBezTo>
                  <a:pt x="372644" y="171557"/>
                  <a:pt x="346829" y="137936"/>
                  <a:pt x="346829" y="98245"/>
                </a:cubicBezTo>
                <a:cubicBezTo>
                  <a:pt x="346829" y="48561"/>
                  <a:pt x="387142" y="8309"/>
                  <a:pt x="436901" y="8309"/>
                </a:cubicBezTo>
                <a:close/>
                <a:moveTo>
                  <a:pt x="206408" y="368"/>
                </a:moveTo>
                <a:cubicBezTo>
                  <a:pt x="228105" y="-1500"/>
                  <a:pt x="244565" y="4009"/>
                  <a:pt x="256349" y="10919"/>
                </a:cubicBezTo>
                <a:cubicBezTo>
                  <a:pt x="273932" y="20818"/>
                  <a:pt x="280666" y="33611"/>
                  <a:pt x="280666" y="33611"/>
                </a:cubicBezTo>
                <a:cubicBezTo>
                  <a:pt x="280666" y="33611"/>
                  <a:pt x="321255" y="36505"/>
                  <a:pt x="307507" y="118492"/>
                </a:cubicBezTo>
                <a:cubicBezTo>
                  <a:pt x="307133" y="121013"/>
                  <a:pt x="306478" y="123628"/>
                  <a:pt x="305730" y="126149"/>
                </a:cubicBezTo>
                <a:cubicBezTo>
                  <a:pt x="313399" y="126149"/>
                  <a:pt x="321349" y="132125"/>
                  <a:pt x="312838" y="161820"/>
                </a:cubicBezTo>
                <a:cubicBezTo>
                  <a:pt x="306291" y="184978"/>
                  <a:pt x="300119" y="191514"/>
                  <a:pt x="295536" y="191888"/>
                </a:cubicBezTo>
                <a:cubicBezTo>
                  <a:pt x="293946" y="202440"/>
                  <a:pt x="289831" y="214019"/>
                  <a:pt x="283471" y="224944"/>
                </a:cubicBezTo>
                <a:lnTo>
                  <a:pt x="283471" y="266311"/>
                </a:lnTo>
                <a:cubicBezTo>
                  <a:pt x="283471" y="267805"/>
                  <a:pt x="284220" y="269205"/>
                  <a:pt x="285529" y="269766"/>
                </a:cubicBezTo>
                <a:cubicBezTo>
                  <a:pt x="297500" y="275555"/>
                  <a:pt x="356139" y="305156"/>
                  <a:pt x="410383" y="349698"/>
                </a:cubicBezTo>
                <a:cubicBezTo>
                  <a:pt x="420110" y="357729"/>
                  <a:pt x="425628" y="369775"/>
                  <a:pt x="425721" y="382007"/>
                </a:cubicBezTo>
                <a:lnTo>
                  <a:pt x="425721" y="441863"/>
                </a:lnTo>
                <a:lnTo>
                  <a:pt x="240824" y="441863"/>
                </a:lnTo>
                <a:lnTo>
                  <a:pt x="222587" y="358569"/>
                </a:lnTo>
                <a:cubicBezTo>
                  <a:pt x="259342" y="307117"/>
                  <a:pt x="219688" y="304689"/>
                  <a:pt x="212861" y="304689"/>
                </a:cubicBezTo>
                <a:cubicBezTo>
                  <a:pt x="205846" y="304689"/>
                  <a:pt x="166192" y="307117"/>
                  <a:pt x="203134" y="358569"/>
                </a:cubicBezTo>
                <a:lnTo>
                  <a:pt x="184897" y="441863"/>
                </a:lnTo>
                <a:lnTo>
                  <a:pt x="0" y="441863"/>
                </a:lnTo>
                <a:lnTo>
                  <a:pt x="0" y="382007"/>
                </a:lnTo>
                <a:cubicBezTo>
                  <a:pt x="0" y="369401"/>
                  <a:pt x="5518" y="357355"/>
                  <a:pt x="15245" y="349325"/>
                </a:cubicBezTo>
                <a:cubicBezTo>
                  <a:pt x="69582" y="304783"/>
                  <a:pt x="128222" y="275275"/>
                  <a:pt x="140006" y="269392"/>
                </a:cubicBezTo>
                <a:cubicBezTo>
                  <a:pt x="141315" y="268832"/>
                  <a:pt x="142157" y="267431"/>
                  <a:pt x="142157" y="265937"/>
                </a:cubicBezTo>
                <a:lnTo>
                  <a:pt x="142157" y="224757"/>
                </a:lnTo>
                <a:cubicBezTo>
                  <a:pt x="135797" y="213645"/>
                  <a:pt x="131682" y="202066"/>
                  <a:pt x="130092" y="191608"/>
                </a:cubicBezTo>
                <a:cubicBezTo>
                  <a:pt x="125416" y="191234"/>
                  <a:pt x="119337" y="184791"/>
                  <a:pt x="112697" y="161633"/>
                </a:cubicBezTo>
                <a:cubicBezTo>
                  <a:pt x="104373" y="132312"/>
                  <a:pt x="111855" y="126149"/>
                  <a:pt x="119430" y="125962"/>
                </a:cubicBezTo>
                <a:cubicBezTo>
                  <a:pt x="118869" y="123534"/>
                  <a:pt x="118215" y="120920"/>
                  <a:pt x="117747" y="118399"/>
                </a:cubicBezTo>
                <a:cubicBezTo>
                  <a:pt x="114754" y="103551"/>
                  <a:pt x="114006" y="89918"/>
                  <a:pt x="117466" y="76658"/>
                </a:cubicBezTo>
                <a:cubicBezTo>
                  <a:pt x="121675" y="59010"/>
                  <a:pt x="131214" y="44909"/>
                  <a:pt x="141876" y="33984"/>
                </a:cubicBezTo>
                <a:cubicBezTo>
                  <a:pt x="148610" y="26794"/>
                  <a:pt x="156372" y="20444"/>
                  <a:pt x="164509" y="15308"/>
                </a:cubicBezTo>
                <a:cubicBezTo>
                  <a:pt x="171056" y="10733"/>
                  <a:pt x="178444" y="6811"/>
                  <a:pt x="186393" y="4103"/>
                </a:cubicBezTo>
                <a:cubicBezTo>
                  <a:pt x="192660" y="2142"/>
                  <a:pt x="199393" y="741"/>
                  <a:pt x="206408" y="368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10"/>
          <p:cNvSpPr>
            <a:spLocks noEditPoints="1"/>
          </p:cNvSpPr>
          <p:nvPr/>
        </p:nvSpPr>
        <p:spPr>
          <a:xfrm>
            <a:off x="584835" y="1242639"/>
            <a:ext cx="460375" cy="459230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12"/>
          <p:cNvSpPr>
            <a:spLocks noEditPoints="1"/>
          </p:cNvSpPr>
          <p:nvPr/>
        </p:nvSpPr>
        <p:spPr>
          <a:xfrm>
            <a:off x="6622017" y="3403111"/>
            <a:ext cx="521482" cy="594995"/>
          </a:xfrm>
          <a:custGeom>
            <a:avLst/>
            <a:gdLst>
              <a:gd name="connsiteX0" fmla="*/ 221741 w 530489"/>
              <a:gd name="connsiteY0" fmla="*/ 467430 h 605271"/>
              <a:gd name="connsiteX1" fmla="*/ 221989 w 530489"/>
              <a:gd name="connsiteY1" fmla="*/ 468669 h 605271"/>
              <a:gd name="connsiteX2" fmla="*/ 235641 w 530489"/>
              <a:gd name="connsiteY2" fmla="*/ 469165 h 605271"/>
              <a:gd name="connsiteX3" fmla="*/ 221741 w 530489"/>
              <a:gd name="connsiteY3" fmla="*/ 467430 h 605271"/>
              <a:gd name="connsiteX4" fmla="*/ 173340 w 530489"/>
              <a:gd name="connsiteY4" fmla="*/ 232495 h 605271"/>
              <a:gd name="connsiteX5" fmla="*/ 173340 w 530489"/>
              <a:gd name="connsiteY5" fmla="*/ 232743 h 605271"/>
              <a:gd name="connsiteX6" fmla="*/ 177808 w 530489"/>
              <a:gd name="connsiteY6" fmla="*/ 234478 h 605271"/>
              <a:gd name="connsiteX7" fmla="*/ 187984 w 530489"/>
              <a:gd name="connsiteY7" fmla="*/ 233239 h 605271"/>
              <a:gd name="connsiteX8" fmla="*/ 173340 w 530489"/>
              <a:gd name="connsiteY8" fmla="*/ 232495 h 605271"/>
              <a:gd name="connsiteX9" fmla="*/ 482907 w 530489"/>
              <a:gd name="connsiteY9" fmla="*/ 204629 h 605271"/>
              <a:gd name="connsiteX10" fmla="*/ 501751 w 530489"/>
              <a:gd name="connsiteY10" fmla="*/ 210948 h 605271"/>
              <a:gd name="connsiteX11" fmla="*/ 523606 w 530489"/>
              <a:gd name="connsiteY11" fmla="*/ 261249 h 605271"/>
              <a:gd name="connsiteX12" fmla="*/ 514417 w 530489"/>
              <a:gd name="connsiteY12" fmla="*/ 395303 h 605271"/>
              <a:gd name="connsiteX13" fmla="*/ 477661 w 530489"/>
              <a:gd name="connsiteY13" fmla="*/ 411162 h 605271"/>
              <a:gd name="connsiteX14" fmla="*/ 452826 w 530489"/>
              <a:gd name="connsiteY14" fmla="*/ 363586 h 605271"/>
              <a:gd name="connsiteX15" fmla="*/ 453074 w 530489"/>
              <a:gd name="connsiteY15" fmla="*/ 270169 h 605271"/>
              <a:gd name="connsiteX16" fmla="*/ 465988 w 530489"/>
              <a:gd name="connsiteY16" fmla="*/ 222594 h 605271"/>
              <a:gd name="connsiteX17" fmla="*/ 466485 w 530489"/>
              <a:gd name="connsiteY17" fmla="*/ 215408 h 605271"/>
              <a:gd name="connsiteX18" fmla="*/ 482907 w 530489"/>
              <a:gd name="connsiteY18" fmla="*/ 204629 h 605271"/>
              <a:gd name="connsiteX19" fmla="*/ 340541 w 530489"/>
              <a:gd name="connsiteY19" fmla="*/ 201332 h 605271"/>
              <a:gd name="connsiteX20" fmla="*/ 416835 w 530489"/>
              <a:gd name="connsiteY20" fmla="*/ 208209 h 605271"/>
              <a:gd name="connsiteX21" fmla="*/ 421054 w 530489"/>
              <a:gd name="connsiteY21" fmla="*/ 210687 h 605271"/>
              <a:gd name="connsiteX22" fmla="*/ 432224 w 530489"/>
              <a:gd name="connsiteY22" fmla="*/ 217378 h 605271"/>
              <a:gd name="connsiteX23" fmla="*/ 438181 w 530489"/>
              <a:gd name="connsiteY23" fmla="*/ 324437 h 605271"/>
              <a:gd name="connsiteX24" fmla="*/ 434210 w 530489"/>
              <a:gd name="connsiteY24" fmla="*/ 432240 h 605271"/>
              <a:gd name="connsiteX25" fmla="*/ 397971 w 530489"/>
              <a:gd name="connsiteY25" fmla="*/ 482547 h 605271"/>
              <a:gd name="connsiteX26" fmla="*/ 373150 w 530489"/>
              <a:gd name="connsiteY26" fmla="*/ 488000 h 605271"/>
              <a:gd name="connsiteX27" fmla="*/ 372901 w 530489"/>
              <a:gd name="connsiteY27" fmla="*/ 525916 h 605271"/>
              <a:gd name="connsiteX28" fmla="*/ 350811 w 530489"/>
              <a:gd name="connsiteY28" fmla="*/ 599272 h 605271"/>
              <a:gd name="connsiteX29" fmla="*/ 297694 w 530489"/>
              <a:gd name="connsiteY29" fmla="*/ 491717 h 605271"/>
              <a:gd name="connsiteX30" fmla="*/ 291985 w 530489"/>
              <a:gd name="connsiteY30" fmla="*/ 491717 h 605271"/>
              <a:gd name="connsiteX31" fmla="*/ 235889 w 530489"/>
              <a:gd name="connsiteY31" fmla="*/ 490230 h 605271"/>
              <a:gd name="connsiteX32" fmla="*/ 234648 w 530489"/>
              <a:gd name="connsiteY32" fmla="*/ 543759 h 605271"/>
              <a:gd name="connsiteX33" fmla="*/ 208089 w 530489"/>
              <a:gd name="connsiteY33" fmla="*/ 599519 h 605271"/>
              <a:gd name="connsiteX34" fmla="*/ 167135 w 530489"/>
              <a:gd name="connsiteY34" fmla="*/ 556894 h 605271"/>
              <a:gd name="connsiteX35" fmla="*/ 169617 w 530489"/>
              <a:gd name="connsiteY35" fmla="*/ 488991 h 605271"/>
              <a:gd name="connsiteX36" fmla="*/ 100614 w 530489"/>
              <a:gd name="connsiteY36" fmla="*/ 462722 h 605271"/>
              <a:gd name="connsiteX37" fmla="*/ 97387 w 530489"/>
              <a:gd name="connsiteY37" fmla="*/ 402005 h 605271"/>
              <a:gd name="connsiteX38" fmla="*/ 99125 w 530489"/>
              <a:gd name="connsiteY38" fmla="*/ 340298 h 605271"/>
              <a:gd name="connsiteX39" fmla="*/ 111039 w 530489"/>
              <a:gd name="connsiteY39" fmla="*/ 213165 h 605271"/>
              <a:gd name="connsiteX40" fmla="*/ 114017 w 530489"/>
              <a:gd name="connsiteY40" fmla="*/ 206722 h 605271"/>
              <a:gd name="connsiteX41" fmla="*/ 115010 w 530489"/>
              <a:gd name="connsiteY41" fmla="*/ 206474 h 605271"/>
              <a:gd name="connsiteX42" fmla="*/ 118982 w 530489"/>
              <a:gd name="connsiteY42" fmla="*/ 205978 h 605271"/>
              <a:gd name="connsiteX43" fmla="*/ 184758 w 530489"/>
              <a:gd name="connsiteY43" fmla="*/ 212421 h 605271"/>
              <a:gd name="connsiteX44" fmla="*/ 263689 w 530489"/>
              <a:gd name="connsiteY44" fmla="*/ 208209 h 605271"/>
              <a:gd name="connsiteX45" fmla="*/ 340541 w 530489"/>
              <a:gd name="connsiteY45" fmla="*/ 201332 h 605271"/>
              <a:gd name="connsiteX46" fmla="*/ 34106 w 530489"/>
              <a:gd name="connsiteY46" fmla="*/ 199326 h 605271"/>
              <a:gd name="connsiteX47" fmla="*/ 57433 w 530489"/>
              <a:gd name="connsiteY47" fmla="*/ 208406 h 605271"/>
              <a:gd name="connsiteX48" fmla="*/ 79766 w 530489"/>
              <a:gd name="connsiteY48" fmla="*/ 273856 h 605271"/>
              <a:gd name="connsiteX49" fmla="*/ 53214 w 530489"/>
              <a:gd name="connsiteY49" fmla="*/ 412936 h 605271"/>
              <a:gd name="connsiteX50" fmla="*/ 14999 w 530489"/>
              <a:gd name="connsiteY50" fmla="*/ 216339 h 605271"/>
              <a:gd name="connsiteX51" fmla="*/ 15247 w 530489"/>
              <a:gd name="connsiteY51" fmla="*/ 216091 h 605271"/>
              <a:gd name="connsiteX52" fmla="*/ 34106 w 530489"/>
              <a:gd name="connsiteY52" fmla="*/ 199326 h 605271"/>
              <a:gd name="connsiteX53" fmla="*/ 172615 w 530489"/>
              <a:gd name="connsiteY53" fmla="*/ 140015 h 605271"/>
              <a:gd name="connsiteX54" fmla="*/ 172863 w 530489"/>
              <a:gd name="connsiteY54" fmla="*/ 143980 h 605271"/>
              <a:gd name="connsiteX55" fmla="*/ 176835 w 530489"/>
              <a:gd name="connsiteY55" fmla="*/ 143980 h 605271"/>
              <a:gd name="connsiteX56" fmla="*/ 172615 w 530489"/>
              <a:gd name="connsiteY56" fmla="*/ 140015 h 605271"/>
              <a:gd name="connsiteX57" fmla="*/ 268919 w 530489"/>
              <a:gd name="connsiteY57" fmla="*/ 137537 h 605271"/>
              <a:gd name="connsiteX58" fmla="*/ 267182 w 530489"/>
              <a:gd name="connsiteY58" fmla="*/ 145962 h 605271"/>
              <a:gd name="connsiteX59" fmla="*/ 270657 w 530489"/>
              <a:gd name="connsiteY59" fmla="*/ 145962 h 605271"/>
              <a:gd name="connsiteX60" fmla="*/ 268919 w 530489"/>
              <a:gd name="connsiteY60" fmla="*/ 137537 h 605271"/>
              <a:gd name="connsiteX61" fmla="*/ 236156 w 530489"/>
              <a:gd name="connsiteY61" fmla="*/ 97889 h 605271"/>
              <a:gd name="connsiteX62" fmla="*/ 237926 w 530489"/>
              <a:gd name="connsiteY62" fmla="*/ 110453 h 605271"/>
              <a:gd name="connsiteX63" fmla="*/ 236901 w 530489"/>
              <a:gd name="connsiteY63" fmla="*/ 120687 h 605271"/>
              <a:gd name="connsiteX64" fmla="*/ 238390 w 530489"/>
              <a:gd name="connsiteY64" fmla="*/ 113748 h 605271"/>
              <a:gd name="connsiteX65" fmla="*/ 237926 w 530489"/>
              <a:gd name="connsiteY65" fmla="*/ 110453 h 605271"/>
              <a:gd name="connsiteX66" fmla="*/ 238638 w 530489"/>
              <a:gd name="connsiteY66" fmla="*/ 103341 h 605271"/>
              <a:gd name="connsiteX67" fmla="*/ 236156 w 530489"/>
              <a:gd name="connsiteY67" fmla="*/ 97889 h 605271"/>
              <a:gd name="connsiteX68" fmla="*/ 340899 w 530489"/>
              <a:gd name="connsiteY68" fmla="*/ 95659 h 605271"/>
              <a:gd name="connsiteX69" fmla="*/ 316326 w 530489"/>
              <a:gd name="connsiteY69" fmla="*/ 117218 h 605271"/>
              <a:gd name="connsiteX70" fmla="*/ 341892 w 530489"/>
              <a:gd name="connsiteY70" fmla="*/ 133077 h 605271"/>
              <a:gd name="connsiteX71" fmla="*/ 359266 w 530489"/>
              <a:gd name="connsiteY71" fmla="*/ 113501 h 605271"/>
              <a:gd name="connsiteX72" fmla="*/ 342884 w 530489"/>
              <a:gd name="connsiteY72" fmla="*/ 96403 h 605271"/>
              <a:gd name="connsiteX73" fmla="*/ 340899 w 530489"/>
              <a:gd name="connsiteY73" fmla="*/ 95659 h 605271"/>
              <a:gd name="connsiteX74" fmla="*/ 194706 w 530489"/>
              <a:gd name="connsiteY74" fmla="*/ 93181 h 605271"/>
              <a:gd name="connsiteX75" fmla="*/ 182047 w 530489"/>
              <a:gd name="connsiteY75" fmla="*/ 118209 h 605271"/>
              <a:gd name="connsiteX76" fmla="*/ 210343 w 530489"/>
              <a:gd name="connsiteY76" fmla="*/ 129855 h 605271"/>
              <a:gd name="connsiteX77" fmla="*/ 216300 w 530489"/>
              <a:gd name="connsiteY77" fmla="*/ 102102 h 605271"/>
              <a:gd name="connsiteX78" fmla="*/ 194706 w 530489"/>
              <a:gd name="connsiteY78" fmla="*/ 93181 h 605271"/>
              <a:gd name="connsiteX79" fmla="*/ 373414 w 530489"/>
              <a:gd name="connsiteY79" fmla="*/ 1496 h 605271"/>
              <a:gd name="connsiteX80" fmla="*/ 378130 w 530489"/>
              <a:gd name="connsiteY80" fmla="*/ 12647 h 605271"/>
              <a:gd name="connsiteX81" fmla="*/ 368450 w 530489"/>
              <a:gd name="connsiteY81" fmla="*/ 31727 h 605271"/>
              <a:gd name="connsiteX82" fmla="*/ 355791 w 530489"/>
              <a:gd name="connsiteY82" fmla="*/ 53534 h 605271"/>
              <a:gd name="connsiteX83" fmla="*/ 435713 w 530489"/>
              <a:gd name="connsiteY83" fmla="*/ 168759 h 605271"/>
              <a:gd name="connsiteX84" fmla="*/ 432487 w 530489"/>
              <a:gd name="connsiteY84" fmla="*/ 175946 h 605271"/>
              <a:gd name="connsiteX85" fmla="*/ 422807 w 530489"/>
              <a:gd name="connsiteY85" fmla="*/ 187592 h 605271"/>
              <a:gd name="connsiteX86" fmla="*/ 258743 w 530489"/>
              <a:gd name="connsiteY86" fmla="*/ 183380 h 605271"/>
              <a:gd name="connsiteX87" fmla="*/ 113542 w 530489"/>
              <a:gd name="connsiteY87" fmla="*/ 180902 h 605271"/>
              <a:gd name="connsiteX88" fmla="*/ 110067 w 530489"/>
              <a:gd name="connsiteY88" fmla="*/ 178671 h 605271"/>
              <a:gd name="connsiteX89" fmla="*/ 105352 w 530489"/>
              <a:gd name="connsiteY89" fmla="*/ 173468 h 605271"/>
              <a:gd name="connsiteX90" fmla="*/ 168396 w 530489"/>
              <a:gd name="connsiteY90" fmla="*/ 56507 h 605271"/>
              <a:gd name="connsiteX91" fmla="*/ 162439 w 530489"/>
              <a:gd name="connsiteY91" fmla="*/ 11160 h 605271"/>
              <a:gd name="connsiteX92" fmla="*/ 173608 w 530489"/>
              <a:gd name="connsiteY92" fmla="*/ 13886 h 605271"/>
              <a:gd name="connsiteX93" fmla="*/ 175842 w 530489"/>
              <a:gd name="connsiteY93" fmla="*/ 27019 h 605271"/>
              <a:gd name="connsiteX94" fmla="*/ 181054 w 530489"/>
              <a:gd name="connsiteY94" fmla="*/ 40400 h 605271"/>
              <a:gd name="connsiteX95" fmla="*/ 185522 w 530489"/>
              <a:gd name="connsiteY95" fmla="*/ 49073 h 605271"/>
              <a:gd name="connsiteX96" fmla="*/ 338169 w 530489"/>
              <a:gd name="connsiteY96" fmla="*/ 46843 h 605271"/>
              <a:gd name="connsiteX97" fmla="*/ 345863 w 530489"/>
              <a:gd name="connsiteY97" fmla="*/ 31975 h 605271"/>
              <a:gd name="connsiteX98" fmla="*/ 361252 w 530489"/>
              <a:gd name="connsiteY98" fmla="*/ 2983 h 605271"/>
              <a:gd name="connsiteX99" fmla="*/ 373414 w 530489"/>
              <a:gd name="connsiteY99" fmla="*/ 1496 h 60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30489" h="605271">
                <a:moveTo>
                  <a:pt x="221741" y="467430"/>
                </a:moveTo>
                <a:cubicBezTo>
                  <a:pt x="221741" y="467926"/>
                  <a:pt x="221989" y="468174"/>
                  <a:pt x="221989" y="468669"/>
                </a:cubicBezTo>
                <a:cubicBezTo>
                  <a:pt x="226457" y="468917"/>
                  <a:pt x="230925" y="468917"/>
                  <a:pt x="235641" y="469165"/>
                </a:cubicBezTo>
                <a:cubicBezTo>
                  <a:pt x="230925" y="468669"/>
                  <a:pt x="226457" y="468174"/>
                  <a:pt x="221741" y="467430"/>
                </a:cubicBezTo>
                <a:close/>
                <a:moveTo>
                  <a:pt x="173340" y="232495"/>
                </a:moveTo>
                <a:cubicBezTo>
                  <a:pt x="173340" y="232743"/>
                  <a:pt x="173340" y="232743"/>
                  <a:pt x="173340" y="232743"/>
                </a:cubicBezTo>
                <a:cubicBezTo>
                  <a:pt x="175077" y="232991"/>
                  <a:pt x="176567" y="233734"/>
                  <a:pt x="177808" y="234478"/>
                </a:cubicBezTo>
                <a:cubicBezTo>
                  <a:pt x="181283" y="233982"/>
                  <a:pt x="184509" y="233734"/>
                  <a:pt x="187984" y="233239"/>
                </a:cubicBezTo>
                <a:cubicBezTo>
                  <a:pt x="183020" y="232991"/>
                  <a:pt x="178304" y="232991"/>
                  <a:pt x="173340" y="232495"/>
                </a:cubicBezTo>
                <a:close/>
                <a:moveTo>
                  <a:pt x="482907" y="204629"/>
                </a:moveTo>
                <a:cubicBezTo>
                  <a:pt x="489519" y="203886"/>
                  <a:pt x="496535" y="205992"/>
                  <a:pt x="501751" y="210948"/>
                </a:cubicBezTo>
                <a:cubicBezTo>
                  <a:pt x="515162" y="223337"/>
                  <a:pt x="520377" y="243904"/>
                  <a:pt x="523606" y="261249"/>
                </a:cubicBezTo>
                <a:cubicBezTo>
                  <a:pt x="531056" y="300648"/>
                  <a:pt x="537513" y="359126"/>
                  <a:pt x="514417" y="395303"/>
                </a:cubicBezTo>
                <a:cubicBezTo>
                  <a:pt x="506221" y="407940"/>
                  <a:pt x="493307" y="416613"/>
                  <a:pt x="477661" y="411162"/>
                </a:cubicBezTo>
                <a:cubicBezTo>
                  <a:pt x="459780" y="404719"/>
                  <a:pt x="455309" y="379692"/>
                  <a:pt x="452826" y="363586"/>
                </a:cubicBezTo>
                <a:cubicBezTo>
                  <a:pt x="448107" y="332860"/>
                  <a:pt x="449349" y="300895"/>
                  <a:pt x="453074" y="270169"/>
                </a:cubicBezTo>
                <a:cubicBezTo>
                  <a:pt x="454813" y="253568"/>
                  <a:pt x="457544" y="236718"/>
                  <a:pt x="465988" y="222594"/>
                </a:cubicBezTo>
                <a:cubicBezTo>
                  <a:pt x="465243" y="220364"/>
                  <a:pt x="465243" y="217886"/>
                  <a:pt x="466485" y="215408"/>
                </a:cubicBezTo>
                <a:cubicBezTo>
                  <a:pt x="470086" y="208965"/>
                  <a:pt x="476295" y="205372"/>
                  <a:pt x="482907" y="204629"/>
                </a:cubicBezTo>
                <a:close/>
                <a:moveTo>
                  <a:pt x="340541" y="201332"/>
                </a:moveTo>
                <a:cubicBezTo>
                  <a:pt x="366386" y="200278"/>
                  <a:pt x="392138" y="201517"/>
                  <a:pt x="416835" y="208209"/>
                </a:cubicBezTo>
                <a:cubicBezTo>
                  <a:pt x="418572" y="208704"/>
                  <a:pt x="420062" y="209695"/>
                  <a:pt x="421054" y="210687"/>
                </a:cubicBezTo>
                <a:cubicBezTo>
                  <a:pt x="425770" y="209448"/>
                  <a:pt x="430983" y="211182"/>
                  <a:pt x="432224" y="217378"/>
                </a:cubicBezTo>
                <a:cubicBezTo>
                  <a:pt x="438926" y="251577"/>
                  <a:pt x="437188" y="289494"/>
                  <a:pt x="438181" y="324437"/>
                </a:cubicBezTo>
                <a:cubicBezTo>
                  <a:pt x="439174" y="360123"/>
                  <a:pt x="440415" y="396801"/>
                  <a:pt x="434210" y="432240"/>
                </a:cubicBezTo>
                <a:cubicBezTo>
                  <a:pt x="430238" y="456278"/>
                  <a:pt x="423288" y="475361"/>
                  <a:pt x="397971" y="482547"/>
                </a:cubicBezTo>
                <a:cubicBezTo>
                  <a:pt x="389780" y="485026"/>
                  <a:pt x="381589" y="486760"/>
                  <a:pt x="373150" y="488000"/>
                </a:cubicBezTo>
                <a:cubicBezTo>
                  <a:pt x="374639" y="501630"/>
                  <a:pt x="373150" y="516995"/>
                  <a:pt x="372901" y="525916"/>
                </a:cubicBezTo>
                <a:cubicBezTo>
                  <a:pt x="372157" y="547972"/>
                  <a:pt x="371909" y="585146"/>
                  <a:pt x="350811" y="599272"/>
                </a:cubicBezTo>
                <a:cubicBezTo>
                  <a:pt x="303899" y="630497"/>
                  <a:pt x="293474" y="531616"/>
                  <a:pt x="297694" y="491717"/>
                </a:cubicBezTo>
                <a:cubicBezTo>
                  <a:pt x="295708" y="491717"/>
                  <a:pt x="293970" y="491717"/>
                  <a:pt x="291985" y="491717"/>
                </a:cubicBezTo>
                <a:cubicBezTo>
                  <a:pt x="273121" y="491221"/>
                  <a:pt x="254505" y="490726"/>
                  <a:pt x="235889" y="490230"/>
                </a:cubicBezTo>
                <a:cubicBezTo>
                  <a:pt x="238371" y="507825"/>
                  <a:pt x="235889" y="528890"/>
                  <a:pt x="234648" y="543759"/>
                </a:cubicBezTo>
                <a:cubicBezTo>
                  <a:pt x="233159" y="563337"/>
                  <a:pt x="230677" y="592828"/>
                  <a:pt x="208089" y="599519"/>
                </a:cubicBezTo>
                <a:cubicBezTo>
                  <a:pt x="182027" y="607450"/>
                  <a:pt x="169617" y="575976"/>
                  <a:pt x="167135" y="556894"/>
                </a:cubicBezTo>
                <a:cubicBezTo>
                  <a:pt x="164156" y="536077"/>
                  <a:pt x="164156" y="510551"/>
                  <a:pt x="169617" y="488991"/>
                </a:cubicBezTo>
                <a:cubicBezTo>
                  <a:pt x="143058" y="488743"/>
                  <a:pt x="111287" y="485769"/>
                  <a:pt x="100614" y="462722"/>
                </a:cubicBezTo>
                <a:cubicBezTo>
                  <a:pt x="92175" y="444383"/>
                  <a:pt x="95402" y="421335"/>
                  <a:pt x="97387" y="402005"/>
                </a:cubicBezTo>
                <a:cubicBezTo>
                  <a:pt x="99373" y="381436"/>
                  <a:pt x="100118" y="361115"/>
                  <a:pt x="99125" y="340298"/>
                </a:cubicBezTo>
                <a:cubicBezTo>
                  <a:pt x="97387" y="297672"/>
                  <a:pt x="92920" y="253312"/>
                  <a:pt x="111039" y="213165"/>
                </a:cubicBezTo>
                <a:cubicBezTo>
                  <a:pt x="110046" y="210687"/>
                  <a:pt x="110791" y="207465"/>
                  <a:pt x="114017" y="206722"/>
                </a:cubicBezTo>
                <a:cubicBezTo>
                  <a:pt x="114266" y="206722"/>
                  <a:pt x="114762" y="206722"/>
                  <a:pt x="115010" y="206474"/>
                </a:cubicBezTo>
                <a:cubicBezTo>
                  <a:pt x="116251" y="205730"/>
                  <a:pt x="117741" y="205482"/>
                  <a:pt x="118982" y="205978"/>
                </a:cubicBezTo>
                <a:cubicBezTo>
                  <a:pt x="139583" y="203500"/>
                  <a:pt x="163908" y="212174"/>
                  <a:pt x="184758" y="212421"/>
                </a:cubicBezTo>
                <a:cubicBezTo>
                  <a:pt x="211316" y="212421"/>
                  <a:pt x="237378" y="210439"/>
                  <a:pt x="263689" y="208209"/>
                </a:cubicBezTo>
                <a:cubicBezTo>
                  <a:pt x="288758" y="205730"/>
                  <a:pt x="314696" y="202385"/>
                  <a:pt x="340541" y="201332"/>
                </a:cubicBezTo>
                <a:close/>
                <a:moveTo>
                  <a:pt x="34106" y="199326"/>
                </a:moveTo>
                <a:cubicBezTo>
                  <a:pt x="41427" y="197312"/>
                  <a:pt x="49492" y="199605"/>
                  <a:pt x="57433" y="208406"/>
                </a:cubicBezTo>
                <a:cubicBezTo>
                  <a:pt x="72074" y="224521"/>
                  <a:pt x="79518" y="252783"/>
                  <a:pt x="79766" y="273856"/>
                </a:cubicBezTo>
                <a:cubicBezTo>
                  <a:pt x="80263" y="309556"/>
                  <a:pt x="99867" y="396078"/>
                  <a:pt x="53214" y="412936"/>
                </a:cubicBezTo>
                <a:cubicBezTo>
                  <a:pt x="-4357" y="433761"/>
                  <a:pt x="-12050" y="245593"/>
                  <a:pt x="14999" y="216339"/>
                </a:cubicBezTo>
                <a:cubicBezTo>
                  <a:pt x="14999" y="216339"/>
                  <a:pt x="15247" y="216339"/>
                  <a:pt x="15247" y="216091"/>
                </a:cubicBezTo>
                <a:cubicBezTo>
                  <a:pt x="20210" y="207662"/>
                  <a:pt x="26786" y="201340"/>
                  <a:pt x="34106" y="199326"/>
                </a:cubicBezTo>
                <a:close/>
                <a:moveTo>
                  <a:pt x="172615" y="140015"/>
                </a:moveTo>
                <a:cubicBezTo>
                  <a:pt x="172615" y="141254"/>
                  <a:pt x="172615" y="142493"/>
                  <a:pt x="172863" y="143980"/>
                </a:cubicBezTo>
                <a:cubicBezTo>
                  <a:pt x="174105" y="143980"/>
                  <a:pt x="175594" y="143980"/>
                  <a:pt x="176835" y="143980"/>
                </a:cubicBezTo>
                <a:cubicBezTo>
                  <a:pt x="175346" y="142741"/>
                  <a:pt x="174105" y="141254"/>
                  <a:pt x="172615" y="140015"/>
                </a:cubicBezTo>
                <a:close/>
                <a:moveTo>
                  <a:pt x="268919" y="137537"/>
                </a:moveTo>
                <a:cubicBezTo>
                  <a:pt x="268423" y="140263"/>
                  <a:pt x="267926" y="143236"/>
                  <a:pt x="267182" y="145962"/>
                </a:cubicBezTo>
                <a:cubicBezTo>
                  <a:pt x="268423" y="145962"/>
                  <a:pt x="269416" y="145962"/>
                  <a:pt x="270657" y="145962"/>
                </a:cubicBezTo>
                <a:cubicBezTo>
                  <a:pt x="270160" y="143236"/>
                  <a:pt x="269416" y="140511"/>
                  <a:pt x="268919" y="137537"/>
                </a:cubicBezTo>
                <a:close/>
                <a:moveTo>
                  <a:pt x="236156" y="97889"/>
                </a:moveTo>
                <a:lnTo>
                  <a:pt x="237926" y="110453"/>
                </a:lnTo>
                <a:lnTo>
                  <a:pt x="236901" y="120687"/>
                </a:lnTo>
                <a:cubicBezTo>
                  <a:pt x="237645" y="118457"/>
                  <a:pt x="238142" y="116226"/>
                  <a:pt x="238390" y="113748"/>
                </a:cubicBezTo>
                <a:lnTo>
                  <a:pt x="237926" y="110453"/>
                </a:lnTo>
                <a:lnTo>
                  <a:pt x="238638" y="103341"/>
                </a:lnTo>
                <a:cubicBezTo>
                  <a:pt x="238142" y="101358"/>
                  <a:pt x="237149" y="99624"/>
                  <a:pt x="236156" y="97889"/>
                </a:cubicBezTo>
                <a:close/>
                <a:moveTo>
                  <a:pt x="340899" y="95659"/>
                </a:moveTo>
                <a:cubicBezTo>
                  <a:pt x="328737" y="92933"/>
                  <a:pt x="313348" y="103093"/>
                  <a:pt x="316326" y="117218"/>
                </a:cubicBezTo>
                <a:cubicBezTo>
                  <a:pt x="318808" y="128616"/>
                  <a:pt x="330474" y="136794"/>
                  <a:pt x="341892" y="133077"/>
                </a:cubicBezTo>
                <a:cubicBezTo>
                  <a:pt x="350579" y="130103"/>
                  <a:pt x="357777" y="122421"/>
                  <a:pt x="359266" y="113501"/>
                </a:cubicBezTo>
                <a:cubicBezTo>
                  <a:pt x="361003" y="103093"/>
                  <a:pt x="351075" y="98633"/>
                  <a:pt x="342884" y="96403"/>
                </a:cubicBezTo>
                <a:cubicBezTo>
                  <a:pt x="342140" y="96155"/>
                  <a:pt x="341643" y="95907"/>
                  <a:pt x="340899" y="95659"/>
                </a:cubicBezTo>
                <a:close/>
                <a:moveTo>
                  <a:pt x="194706" y="93181"/>
                </a:moveTo>
                <a:cubicBezTo>
                  <a:pt x="186267" y="98633"/>
                  <a:pt x="179813" y="108297"/>
                  <a:pt x="182047" y="118209"/>
                </a:cubicBezTo>
                <a:cubicBezTo>
                  <a:pt x="184529" y="129360"/>
                  <a:pt x="200414" y="138776"/>
                  <a:pt x="210343" y="129855"/>
                </a:cubicBezTo>
                <a:cubicBezTo>
                  <a:pt x="217541" y="123412"/>
                  <a:pt x="222505" y="110775"/>
                  <a:pt x="216300" y="102102"/>
                </a:cubicBezTo>
                <a:cubicBezTo>
                  <a:pt x="212576" y="96898"/>
                  <a:pt x="201159" y="96403"/>
                  <a:pt x="194706" y="93181"/>
                </a:cubicBezTo>
                <a:close/>
                <a:moveTo>
                  <a:pt x="373414" y="1496"/>
                </a:moveTo>
                <a:cubicBezTo>
                  <a:pt x="377199" y="3664"/>
                  <a:pt x="379743" y="7939"/>
                  <a:pt x="378130" y="12647"/>
                </a:cubicBezTo>
                <a:cubicBezTo>
                  <a:pt x="375896" y="19337"/>
                  <a:pt x="371925" y="25532"/>
                  <a:pt x="368450" y="31727"/>
                </a:cubicBezTo>
                <a:cubicBezTo>
                  <a:pt x="364727" y="39161"/>
                  <a:pt x="360755" y="46595"/>
                  <a:pt x="355791" y="53534"/>
                </a:cubicBezTo>
                <a:cubicBezTo>
                  <a:pt x="402950" y="74101"/>
                  <a:pt x="437451" y="112262"/>
                  <a:pt x="435713" y="168759"/>
                </a:cubicBezTo>
                <a:cubicBezTo>
                  <a:pt x="435713" y="171981"/>
                  <a:pt x="434472" y="174211"/>
                  <a:pt x="432487" y="175946"/>
                </a:cubicBezTo>
                <a:cubicBezTo>
                  <a:pt x="433728" y="181645"/>
                  <a:pt x="430501" y="187840"/>
                  <a:pt x="422807" y="187592"/>
                </a:cubicBezTo>
                <a:cubicBezTo>
                  <a:pt x="368201" y="184371"/>
                  <a:pt x="313596" y="182884"/>
                  <a:pt x="258743" y="183380"/>
                </a:cubicBezTo>
                <a:cubicBezTo>
                  <a:pt x="210591" y="183875"/>
                  <a:pt x="161446" y="187592"/>
                  <a:pt x="113542" y="180902"/>
                </a:cubicBezTo>
                <a:cubicBezTo>
                  <a:pt x="112053" y="180654"/>
                  <a:pt x="110812" y="179910"/>
                  <a:pt x="110067" y="178671"/>
                </a:cubicBezTo>
                <a:cubicBezTo>
                  <a:pt x="107834" y="178176"/>
                  <a:pt x="105848" y="176689"/>
                  <a:pt x="105352" y="173468"/>
                </a:cubicBezTo>
                <a:cubicBezTo>
                  <a:pt x="94927" y="117465"/>
                  <a:pt x="123967" y="78313"/>
                  <a:pt x="168396" y="56507"/>
                </a:cubicBezTo>
                <a:cubicBezTo>
                  <a:pt x="156978" y="40152"/>
                  <a:pt x="146554" y="18594"/>
                  <a:pt x="162439" y="11160"/>
                </a:cubicBezTo>
                <a:cubicBezTo>
                  <a:pt x="166410" y="9178"/>
                  <a:pt x="171126" y="9921"/>
                  <a:pt x="173608" y="13886"/>
                </a:cubicBezTo>
                <a:cubicBezTo>
                  <a:pt x="176090" y="18346"/>
                  <a:pt x="174601" y="22311"/>
                  <a:pt x="175842" y="27019"/>
                </a:cubicBezTo>
                <a:cubicBezTo>
                  <a:pt x="177083" y="31727"/>
                  <a:pt x="178820" y="35940"/>
                  <a:pt x="181054" y="40400"/>
                </a:cubicBezTo>
                <a:cubicBezTo>
                  <a:pt x="182544" y="43126"/>
                  <a:pt x="184033" y="46100"/>
                  <a:pt x="185522" y="49073"/>
                </a:cubicBezTo>
                <a:cubicBezTo>
                  <a:pt x="231688" y="31975"/>
                  <a:pt x="289520" y="31232"/>
                  <a:pt x="338169" y="46843"/>
                </a:cubicBezTo>
                <a:cubicBezTo>
                  <a:pt x="340899" y="42135"/>
                  <a:pt x="343381" y="37179"/>
                  <a:pt x="345863" y="31975"/>
                </a:cubicBezTo>
                <a:cubicBezTo>
                  <a:pt x="350579" y="22807"/>
                  <a:pt x="354054" y="10665"/>
                  <a:pt x="361252" y="2983"/>
                </a:cubicBezTo>
                <a:cubicBezTo>
                  <a:pt x="364603" y="-734"/>
                  <a:pt x="369629" y="-672"/>
                  <a:pt x="373414" y="1496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103"/>
          <p:cNvSpPr>
            <a:spLocks noEditPoints="1"/>
          </p:cNvSpPr>
          <p:nvPr/>
        </p:nvSpPr>
        <p:spPr>
          <a:xfrm>
            <a:off x="7686155" y="1137292"/>
            <a:ext cx="477662" cy="669925"/>
          </a:xfrm>
          <a:custGeom>
            <a:avLst/>
            <a:gdLst>
              <a:gd name="T0" fmla="*/ 5809 w 5812"/>
              <a:gd name="T1" fmla="*/ 6108 h 8163"/>
              <a:gd name="T2" fmla="*/ 4840 w 5812"/>
              <a:gd name="T3" fmla="*/ 4042 h 8163"/>
              <a:gd name="T4" fmla="*/ 4702 w 5812"/>
              <a:gd name="T5" fmla="*/ 3922 h 8163"/>
              <a:gd name="T6" fmla="*/ 3828 w 5812"/>
              <a:gd name="T7" fmla="*/ 888 h 8163"/>
              <a:gd name="T8" fmla="*/ 2944 w 5812"/>
              <a:gd name="T9" fmla="*/ 13 h 8163"/>
              <a:gd name="T10" fmla="*/ 2868 w 5812"/>
              <a:gd name="T11" fmla="*/ 13 h 8163"/>
              <a:gd name="T12" fmla="*/ 1984 w 5812"/>
              <a:gd name="T13" fmla="*/ 888 h 8163"/>
              <a:gd name="T14" fmla="*/ 1110 w 5812"/>
              <a:gd name="T15" fmla="*/ 3922 h 8163"/>
              <a:gd name="T16" fmla="*/ 972 w 5812"/>
              <a:gd name="T17" fmla="*/ 4042 h 8163"/>
              <a:gd name="T18" fmla="*/ 3 w 5812"/>
              <a:gd name="T19" fmla="*/ 6108 h 8163"/>
              <a:gd name="T20" fmla="*/ 35 w 5812"/>
              <a:gd name="T21" fmla="*/ 6200 h 8163"/>
              <a:gd name="T22" fmla="*/ 124 w 5812"/>
              <a:gd name="T23" fmla="*/ 6239 h 8163"/>
              <a:gd name="T24" fmla="*/ 1659 w 5812"/>
              <a:gd name="T25" fmla="*/ 6239 h 8163"/>
              <a:gd name="T26" fmla="*/ 1926 w 5812"/>
              <a:gd name="T27" fmla="*/ 6630 h 8163"/>
              <a:gd name="T28" fmla="*/ 1980 w 5812"/>
              <a:gd name="T29" fmla="*/ 6652 h 8163"/>
              <a:gd name="T30" fmla="*/ 2017 w 5812"/>
              <a:gd name="T31" fmla="*/ 6652 h 8163"/>
              <a:gd name="T32" fmla="*/ 2743 w 5812"/>
              <a:gd name="T33" fmla="*/ 8098 h 8163"/>
              <a:gd name="T34" fmla="*/ 2906 w 5812"/>
              <a:gd name="T35" fmla="*/ 8163 h 8163"/>
              <a:gd name="T36" fmla="*/ 3069 w 5812"/>
              <a:gd name="T37" fmla="*/ 8098 h 8163"/>
              <a:gd name="T38" fmla="*/ 3795 w 5812"/>
              <a:gd name="T39" fmla="*/ 6652 h 8163"/>
              <a:gd name="T40" fmla="*/ 3832 w 5812"/>
              <a:gd name="T41" fmla="*/ 6652 h 8163"/>
              <a:gd name="T42" fmla="*/ 3886 w 5812"/>
              <a:gd name="T43" fmla="*/ 6630 h 8163"/>
              <a:gd name="T44" fmla="*/ 4153 w 5812"/>
              <a:gd name="T45" fmla="*/ 6239 h 8163"/>
              <a:gd name="T46" fmla="*/ 5688 w 5812"/>
              <a:gd name="T47" fmla="*/ 6239 h 8163"/>
              <a:gd name="T48" fmla="*/ 5777 w 5812"/>
              <a:gd name="T49" fmla="*/ 6200 h 8163"/>
              <a:gd name="T50" fmla="*/ 5809 w 5812"/>
              <a:gd name="T51" fmla="*/ 6108 h 8163"/>
              <a:gd name="T52" fmla="*/ 2906 w 5812"/>
              <a:gd name="T53" fmla="*/ 2094 h 8163"/>
              <a:gd name="T54" fmla="*/ 3576 w 5812"/>
              <a:gd name="T55" fmla="*/ 2764 h 8163"/>
              <a:gd name="T56" fmla="*/ 2906 w 5812"/>
              <a:gd name="T57" fmla="*/ 3434 h 8163"/>
              <a:gd name="T58" fmla="*/ 2236 w 5812"/>
              <a:gd name="T59" fmla="*/ 2764 h 8163"/>
              <a:gd name="T60" fmla="*/ 2906 w 5812"/>
              <a:gd name="T61" fmla="*/ 2094 h 8163"/>
              <a:gd name="T62" fmla="*/ 2906 w 5812"/>
              <a:gd name="T63" fmla="*/ 7567 h 8163"/>
              <a:gd name="T64" fmla="*/ 2494 w 5812"/>
              <a:gd name="T65" fmla="*/ 6652 h 8163"/>
              <a:gd name="T66" fmla="*/ 3318 w 5812"/>
              <a:gd name="T67" fmla="*/ 6652 h 8163"/>
              <a:gd name="T68" fmla="*/ 2906 w 5812"/>
              <a:gd name="T69" fmla="*/ 7567 h 8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12" h="8163">
                <a:moveTo>
                  <a:pt x="5809" y="6108"/>
                </a:moveTo>
                <a:cubicBezTo>
                  <a:pt x="5733" y="5070"/>
                  <a:pt x="5240" y="4412"/>
                  <a:pt x="4840" y="4042"/>
                </a:cubicBezTo>
                <a:cubicBezTo>
                  <a:pt x="4793" y="3999"/>
                  <a:pt x="4748" y="3959"/>
                  <a:pt x="4702" y="3922"/>
                </a:cubicBezTo>
                <a:cubicBezTo>
                  <a:pt x="4702" y="2430"/>
                  <a:pt x="4227" y="1449"/>
                  <a:pt x="3828" y="888"/>
                </a:cubicBezTo>
                <a:cubicBezTo>
                  <a:pt x="3393" y="277"/>
                  <a:pt x="2962" y="24"/>
                  <a:pt x="2944" y="13"/>
                </a:cubicBezTo>
                <a:cubicBezTo>
                  <a:pt x="2920" y="0"/>
                  <a:pt x="2892" y="0"/>
                  <a:pt x="2868" y="13"/>
                </a:cubicBezTo>
                <a:cubicBezTo>
                  <a:pt x="2850" y="24"/>
                  <a:pt x="2419" y="277"/>
                  <a:pt x="1984" y="888"/>
                </a:cubicBezTo>
                <a:cubicBezTo>
                  <a:pt x="1585" y="1449"/>
                  <a:pt x="1110" y="2430"/>
                  <a:pt x="1110" y="3922"/>
                </a:cubicBezTo>
                <a:cubicBezTo>
                  <a:pt x="1064" y="3959"/>
                  <a:pt x="1019" y="3999"/>
                  <a:pt x="972" y="4042"/>
                </a:cubicBezTo>
                <a:cubicBezTo>
                  <a:pt x="572" y="4412"/>
                  <a:pt x="79" y="5070"/>
                  <a:pt x="3" y="6108"/>
                </a:cubicBezTo>
                <a:cubicBezTo>
                  <a:pt x="0" y="6142"/>
                  <a:pt x="12" y="6176"/>
                  <a:pt x="35" y="6200"/>
                </a:cubicBezTo>
                <a:cubicBezTo>
                  <a:pt x="58" y="6225"/>
                  <a:pt x="90" y="6239"/>
                  <a:pt x="124" y="6239"/>
                </a:cubicBezTo>
                <a:lnTo>
                  <a:pt x="1659" y="6239"/>
                </a:lnTo>
                <a:cubicBezTo>
                  <a:pt x="1747" y="6406"/>
                  <a:pt x="1837" y="6540"/>
                  <a:pt x="1926" y="6630"/>
                </a:cubicBezTo>
                <a:cubicBezTo>
                  <a:pt x="1940" y="6644"/>
                  <a:pt x="1959" y="6652"/>
                  <a:pt x="1980" y="6652"/>
                </a:cubicBezTo>
                <a:lnTo>
                  <a:pt x="2017" y="6652"/>
                </a:lnTo>
                <a:cubicBezTo>
                  <a:pt x="2073" y="7455"/>
                  <a:pt x="2714" y="8071"/>
                  <a:pt x="2743" y="8098"/>
                </a:cubicBezTo>
                <a:cubicBezTo>
                  <a:pt x="2788" y="8141"/>
                  <a:pt x="2847" y="8163"/>
                  <a:pt x="2906" y="8163"/>
                </a:cubicBezTo>
                <a:cubicBezTo>
                  <a:pt x="2965" y="8163"/>
                  <a:pt x="3024" y="8141"/>
                  <a:pt x="3069" y="8098"/>
                </a:cubicBezTo>
                <a:cubicBezTo>
                  <a:pt x="3098" y="8071"/>
                  <a:pt x="3738" y="7455"/>
                  <a:pt x="3795" y="6652"/>
                </a:cubicBezTo>
                <a:lnTo>
                  <a:pt x="3832" y="6652"/>
                </a:lnTo>
                <a:cubicBezTo>
                  <a:pt x="3853" y="6652"/>
                  <a:pt x="3872" y="6644"/>
                  <a:pt x="3886" y="6630"/>
                </a:cubicBezTo>
                <a:cubicBezTo>
                  <a:pt x="3975" y="6540"/>
                  <a:pt x="4065" y="6406"/>
                  <a:pt x="4153" y="6239"/>
                </a:cubicBezTo>
                <a:lnTo>
                  <a:pt x="5688" y="6239"/>
                </a:lnTo>
                <a:cubicBezTo>
                  <a:pt x="5721" y="6239"/>
                  <a:pt x="5754" y="6225"/>
                  <a:pt x="5777" y="6200"/>
                </a:cubicBezTo>
                <a:cubicBezTo>
                  <a:pt x="5800" y="6176"/>
                  <a:pt x="5812" y="6142"/>
                  <a:pt x="5809" y="6108"/>
                </a:cubicBezTo>
                <a:close/>
                <a:moveTo>
                  <a:pt x="2906" y="2094"/>
                </a:moveTo>
                <a:cubicBezTo>
                  <a:pt x="3276" y="2094"/>
                  <a:pt x="3576" y="2394"/>
                  <a:pt x="3576" y="2764"/>
                </a:cubicBezTo>
                <a:cubicBezTo>
                  <a:pt x="3576" y="3134"/>
                  <a:pt x="3276" y="3434"/>
                  <a:pt x="2906" y="3434"/>
                </a:cubicBezTo>
                <a:cubicBezTo>
                  <a:pt x="2536" y="3434"/>
                  <a:pt x="2236" y="3134"/>
                  <a:pt x="2236" y="2764"/>
                </a:cubicBezTo>
                <a:cubicBezTo>
                  <a:pt x="2236" y="2394"/>
                  <a:pt x="2536" y="2094"/>
                  <a:pt x="2906" y="2094"/>
                </a:cubicBezTo>
                <a:close/>
                <a:moveTo>
                  <a:pt x="2906" y="7567"/>
                </a:moveTo>
                <a:cubicBezTo>
                  <a:pt x="2749" y="7369"/>
                  <a:pt x="2531" y="7032"/>
                  <a:pt x="2494" y="6652"/>
                </a:cubicBezTo>
                <a:lnTo>
                  <a:pt x="3318" y="6652"/>
                </a:lnTo>
                <a:cubicBezTo>
                  <a:pt x="3281" y="7032"/>
                  <a:pt x="3063" y="7369"/>
                  <a:pt x="2906" y="7567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45"/>
          <p:cNvSpPr/>
          <p:nvPr/>
        </p:nvSpPr>
        <p:spPr>
          <a:xfrm>
            <a:off x="2889500" y="1178065"/>
            <a:ext cx="589280" cy="58837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1409" h="600489">
                <a:moveTo>
                  <a:pt x="63148" y="143225"/>
                </a:moveTo>
                <a:lnTo>
                  <a:pt x="41620" y="160426"/>
                </a:lnTo>
                <a:lnTo>
                  <a:pt x="58843" y="171894"/>
                </a:lnTo>
                <a:lnTo>
                  <a:pt x="91853" y="171894"/>
                </a:lnTo>
                <a:lnTo>
                  <a:pt x="142085" y="163293"/>
                </a:lnTo>
                <a:lnTo>
                  <a:pt x="173659" y="214896"/>
                </a:lnTo>
                <a:lnTo>
                  <a:pt x="173659" y="262200"/>
                </a:lnTo>
                <a:lnTo>
                  <a:pt x="216715" y="320970"/>
                </a:lnTo>
                <a:lnTo>
                  <a:pt x="223891" y="320970"/>
                </a:lnTo>
                <a:lnTo>
                  <a:pt x="223891" y="299469"/>
                </a:lnTo>
                <a:lnTo>
                  <a:pt x="241113" y="335305"/>
                </a:lnTo>
                <a:lnTo>
                  <a:pt x="291345" y="345339"/>
                </a:lnTo>
                <a:lnTo>
                  <a:pt x="312873" y="368273"/>
                </a:lnTo>
                <a:lnTo>
                  <a:pt x="332966" y="374007"/>
                </a:lnTo>
                <a:lnTo>
                  <a:pt x="312873" y="417010"/>
                </a:lnTo>
                <a:lnTo>
                  <a:pt x="335836" y="457146"/>
                </a:lnTo>
                <a:cubicBezTo>
                  <a:pt x="335836" y="457146"/>
                  <a:pt x="348753" y="503016"/>
                  <a:pt x="348753" y="505883"/>
                </a:cubicBezTo>
                <a:cubicBezTo>
                  <a:pt x="348753" y="507316"/>
                  <a:pt x="335836" y="561786"/>
                  <a:pt x="335836" y="561786"/>
                </a:cubicBezTo>
                <a:lnTo>
                  <a:pt x="338707" y="597622"/>
                </a:lnTo>
                <a:cubicBezTo>
                  <a:pt x="325790" y="599056"/>
                  <a:pt x="312873" y="600489"/>
                  <a:pt x="299957" y="600489"/>
                </a:cubicBezTo>
                <a:cubicBezTo>
                  <a:pt x="134909" y="600489"/>
                  <a:pt x="0" y="465747"/>
                  <a:pt x="0" y="299469"/>
                </a:cubicBezTo>
                <a:cubicBezTo>
                  <a:pt x="0" y="244998"/>
                  <a:pt x="15787" y="193395"/>
                  <a:pt x="41620" y="148959"/>
                </a:cubicBezTo>
                <a:close/>
                <a:moveTo>
                  <a:pt x="367486" y="60233"/>
                </a:moveTo>
                <a:lnTo>
                  <a:pt x="394753" y="65966"/>
                </a:lnTo>
                <a:lnTo>
                  <a:pt x="419150" y="87465"/>
                </a:lnTo>
                <a:lnTo>
                  <a:pt x="426326" y="106098"/>
                </a:lnTo>
                <a:lnTo>
                  <a:pt x="432066" y="124731"/>
                </a:lnTo>
                <a:lnTo>
                  <a:pt x="469379" y="159130"/>
                </a:lnTo>
                <a:lnTo>
                  <a:pt x="479425" y="161996"/>
                </a:lnTo>
                <a:lnTo>
                  <a:pt x="493776" y="140497"/>
                </a:lnTo>
                <a:lnTo>
                  <a:pt x="541135" y="136197"/>
                </a:lnTo>
                <a:lnTo>
                  <a:pt x="549745" y="133331"/>
                </a:lnTo>
                <a:cubicBezTo>
                  <a:pt x="582753" y="180629"/>
                  <a:pt x="601409" y="237961"/>
                  <a:pt x="601409" y="299592"/>
                </a:cubicBezTo>
                <a:cubicBezTo>
                  <a:pt x="601409" y="441488"/>
                  <a:pt x="503822" y="560451"/>
                  <a:pt x="371791" y="591983"/>
                </a:cubicBezTo>
                <a:lnTo>
                  <a:pt x="376097" y="571917"/>
                </a:lnTo>
                <a:lnTo>
                  <a:pt x="427761" y="537518"/>
                </a:lnTo>
                <a:lnTo>
                  <a:pt x="442112" y="500253"/>
                </a:lnTo>
                <a:lnTo>
                  <a:pt x="477990" y="484486"/>
                </a:lnTo>
                <a:lnTo>
                  <a:pt x="510997" y="419988"/>
                </a:lnTo>
                <a:lnTo>
                  <a:pt x="459333" y="388456"/>
                </a:lnTo>
                <a:lnTo>
                  <a:pt x="432066" y="358357"/>
                </a:lnTo>
                <a:lnTo>
                  <a:pt x="416280" y="356924"/>
                </a:lnTo>
                <a:lnTo>
                  <a:pt x="384707" y="348324"/>
                </a:lnTo>
                <a:lnTo>
                  <a:pt x="356005" y="344024"/>
                </a:lnTo>
                <a:lnTo>
                  <a:pt x="333043" y="349757"/>
                </a:lnTo>
                <a:lnTo>
                  <a:pt x="317257" y="333991"/>
                </a:lnTo>
                <a:lnTo>
                  <a:pt x="302906" y="329691"/>
                </a:lnTo>
                <a:lnTo>
                  <a:pt x="304341" y="306759"/>
                </a:lnTo>
                <a:lnTo>
                  <a:pt x="285684" y="308192"/>
                </a:lnTo>
                <a:lnTo>
                  <a:pt x="275639" y="319658"/>
                </a:lnTo>
                <a:lnTo>
                  <a:pt x="269898" y="295292"/>
                </a:lnTo>
                <a:lnTo>
                  <a:pt x="294295" y="283826"/>
                </a:lnTo>
                <a:lnTo>
                  <a:pt x="317257" y="295292"/>
                </a:lnTo>
                <a:lnTo>
                  <a:pt x="330173" y="295292"/>
                </a:lnTo>
                <a:lnTo>
                  <a:pt x="335913" y="276660"/>
                </a:lnTo>
                <a:lnTo>
                  <a:pt x="371791" y="233661"/>
                </a:lnTo>
                <a:lnTo>
                  <a:pt x="420585" y="207862"/>
                </a:lnTo>
                <a:lnTo>
                  <a:pt x="449287" y="212162"/>
                </a:lnTo>
                <a:lnTo>
                  <a:pt x="452158" y="197829"/>
                </a:lnTo>
                <a:lnTo>
                  <a:pt x="416280" y="160563"/>
                </a:lnTo>
                <a:lnTo>
                  <a:pt x="403364" y="134764"/>
                </a:lnTo>
                <a:lnTo>
                  <a:pt x="383272" y="134764"/>
                </a:lnTo>
                <a:lnTo>
                  <a:pt x="371791" y="127598"/>
                </a:lnTo>
                <a:lnTo>
                  <a:pt x="344524" y="123298"/>
                </a:lnTo>
                <a:lnTo>
                  <a:pt x="338784" y="154830"/>
                </a:lnTo>
                <a:lnTo>
                  <a:pt x="307211" y="147664"/>
                </a:lnTo>
                <a:lnTo>
                  <a:pt x="304341" y="129031"/>
                </a:lnTo>
                <a:lnTo>
                  <a:pt x="328738" y="123298"/>
                </a:lnTo>
                <a:lnTo>
                  <a:pt x="337349" y="87465"/>
                </a:lnTo>
                <a:lnTo>
                  <a:pt x="361745" y="97498"/>
                </a:lnTo>
                <a:lnTo>
                  <a:pt x="361745" y="113265"/>
                </a:lnTo>
                <a:lnTo>
                  <a:pt x="380402" y="120431"/>
                </a:lnTo>
                <a:lnTo>
                  <a:pt x="391883" y="124731"/>
                </a:lnTo>
                <a:lnTo>
                  <a:pt x="407669" y="116131"/>
                </a:lnTo>
                <a:lnTo>
                  <a:pt x="393318" y="100365"/>
                </a:lnTo>
                <a:lnTo>
                  <a:pt x="366051" y="73133"/>
                </a:lnTo>
                <a:close/>
                <a:moveTo>
                  <a:pt x="222541" y="32978"/>
                </a:moveTo>
                <a:cubicBezTo>
                  <a:pt x="222541" y="35846"/>
                  <a:pt x="202448" y="48750"/>
                  <a:pt x="202448" y="48750"/>
                </a:cubicBezTo>
                <a:lnTo>
                  <a:pt x="222541" y="60221"/>
                </a:lnTo>
                <a:lnTo>
                  <a:pt x="262728" y="48750"/>
                </a:lnTo>
                <a:lnTo>
                  <a:pt x="254117" y="32978"/>
                </a:lnTo>
                <a:lnTo>
                  <a:pt x="235458" y="37280"/>
                </a:lnTo>
                <a:close/>
                <a:moveTo>
                  <a:pt x="344537" y="12904"/>
                </a:moveTo>
                <a:lnTo>
                  <a:pt x="312962" y="30110"/>
                </a:lnTo>
                <a:lnTo>
                  <a:pt x="295739" y="40147"/>
                </a:lnTo>
                <a:lnTo>
                  <a:pt x="308656" y="48750"/>
                </a:lnTo>
                <a:lnTo>
                  <a:pt x="335926" y="45883"/>
                </a:lnTo>
                <a:lnTo>
                  <a:pt x="363196" y="24375"/>
                </a:lnTo>
                <a:close/>
                <a:moveTo>
                  <a:pt x="300045" y="0"/>
                </a:moveTo>
                <a:cubicBezTo>
                  <a:pt x="345973" y="0"/>
                  <a:pt x="390465" y="10037"/>
                  <a:pt x="429217" y="28677"/>
                </a:cubicBezTo>
                <a:lnTo>
                  <a:pt x="417735" y="30110"/>
                </a:lnTo>
                <a:lnTo>
                  <a:pt x="389030" y="25809"/>
                </a:lnTo>
                <a:lnTo>
                  <a:pt x="367501" y="40147"/>
                </a:lnTo>
                <a:lnTo>
                  <a:pt x="353149" y="55919"/>
                </a:lnTo>
                <a:lnTo>
                  <a:pt x="298609" y="61655"/>
                </a:lnTo>
                <a:lnTo>
                  <a:pt x="277081" y="57353"/>
                </a:lnTo>
                <a:lnTo>
                  <a:pt x="261293" y="81728"/>
                </a:lnTo>
                <a:lnTo>
                  <a:pt x="218235" y="84596"/>
                </a:lnTo>
                <a:lnTo>
                  <a:pt x="189530" y="75993"/>
                </a:lnTo>
                <a:lnTo>
                  <a:pt x="165131" y="88897"/>
                </a:lnTo>
                <a:lnTo>
                  <a:pt x="112027" y="97500"/>
                </a:lnTo>
                <a:lnTo>
                  <a:pt x="68969" y="108971"/>
                </a:lnTo>
                <a:cubicBezTo>
                  <a:pt x="123509" y="43015"/>
                  <a:pt x="206753" y="0"/>
                  <a:pt x="300045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07"/>
          <p:cNvSpPr/>
          <p:nvPr/>
        </p:nvSpPr>
        <p:spPr>
          <a:xfrm>
            <a:off x="7745776" y="3472961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218"/>
          <p:cNvSpPr>
            <a:spLocks noEditPoints="1"/>
          </p:cNvSpPr>
          <p:nvPr/>
        </p:nvSpPr>
        <p:spPr>
          <a:xfrm>
            <a:off x="5507295" y="3476028"/>
            <a:ext cx="512445" cy="449161"/>
          </a:xfrm>
          <a:custGeom>
            <a:avLst/>
            <a:gdLst>
              <a:gd name="connsiteX0" fmla="*/ 304032 w 608062"/>
              <a:gd name="connsiteY0" fmla="*/ 356779 h 430943"/>
              <a:gd name="connsiteX1" fmla="*/ 351777 w 608062"/>
              <a:gd name="connsiteY1" fmla="*/ 376570 h 430943"/>
              <a:gd name="connsiteX2" fmla="*/ 351777 w 608062"/>
              <a:gd name="connsiteY2" fmla="*/ 385965 h 430943"/>
              <a:gd name="connsiteX3" fmla="*/ 308736 w 608062"/>
              <a:gd name="connsiteY3" fmla="*/ 428944 h 430943"/>
              <a:gd name="connsiteX4" fmla="*/ 304032 w 608062"/>
              <a:gd name="connsiteY4" fmla="*/ 430943 h 430943"/>
              <a:gd name="connsiteX5" fmla="*/ 299327 w 608062"/>
              <a:gd name="connsiteY5" fmla="*/ 428944 h 430943"/>
              <a:gd name="connsiteX6" fmla="*/ 256286 w 608062"/>
              <a:gd name="connsiteY6" fmla="*/ 385965 h 430943"/>
              <a:gd name="connsiteX7" fmla="*/ 256286 w 608062"/>
              <a:gd name="connsiteY7" fmla="*/ 376570 h 430943"/>
              <a:gd name="connsiteX8" fmla="*/ 304032 w 608062"/>
              <a:gd name="connsiteY8" fmla="*/ 356779 h 430943"/>
              <a:gd name="connsiteX9" fmla="*/ 304013 w 608062"/>
              <a:gd name="connsiteY9" fmla="*/ 233219 h 430943"/>
              <a:gd name="connsiteX10" fmla="*/ 440761 w 608062"/>
              <a:gd name="connsiteY10" fmla="*/ 289982 h 430943"/>
              <a:gd name="connsiteX11" fmla="*/ 440761 w 608062"/>
              <a:gd name="connsiteY11" fmla="*/ 299376 h 430943"/>
              <a:gd name="connsiteX12" fmla="*/ 396746 w 608062"/>
              <a:gd name="connsiteY12" fmla="*/ 343348 h 430943"/>
              <a:gd name="connsiteX13" fmla="*/ 392044 w 608062"/>
              <a:gd name="connsiteY13" fmla="*/ 345347 h 430943"/>
              <a:gd name="connsiteX14" fmla="*/ 387342 w 608062"/>
              <a:gd name="connsiteY14" fmla="*/ 343348 h 430943"/>
              <a:gd name="connsiteX15" fmla="*/ 304013 w 608062"/>
              <a:gd name="connsiteY15" fmla="*/ 308770 h 430943"/>
              <a:gd name="connsiteX16" fmla="*/ 220684 w 608062"/>
              <a:gd name="connsiteY16" fmla="*/ 343348 h 430943"/>
              <a:gd name="connsiteX17" fmla="*/ 215982 w 608062"/>
              <a:gd name="connsiteY17" fmla="*/ 345347 h 430943"/>
              <a:gd name="connsiteX18" fmla="*/ 211280 w 608062"/>
              <a:gd name="connsiteY18" fmla="*/ 343348 h 430943"/>
              <a:gd name="connsiteX19" fmla="*/ 167165 w 608062"/>
              <a:gd name="connsiteY19" fmla="*/ 299376 h 430943"/>
              <a:gd name="connsiteX20" fmla="*/ 165264 w 608062"/>
              <a:gd name="connsiteY20" fmla="*/ 294679 h 430943"/>
              <a:gd name="connsiteX21" fmla="*/ 167165 w 608062"/>
              <a:gd name="connsiteY21" fmla="*/ 289982 h 430943"/>
              <a:gd name="connsiteX22" fmla="*/ 304013 w 608062"/>
              <a:gd name="connsiteY22" fmla="*/ 233219 h 430943"/>
              <a:gd name="connsiteX23" fmla="*/ 304064 w 608062"/>
              <a:gd name="connsiteY23" fmla="*/ 116645 h 430943"/>
              <a:gd name="connsiteX24" fmla="*/ 523459 w 608062"/>
              <a:gd name="connsiteY24" fmla="*/ 207446 h 430943"/>
              <a:gd name="connsiteX25" fmla="*/ 525360 w 608062"/>
              <a:gd name="connsiteY25" fmla="*/ 212141 h 430943"/>
              <a:gd name="connsiteX26" fmla="*/ 523459 w 608062"/>
              <a:gd name="connsiteY26" fmla="*/ 216936 h 430943"/>
              <a:gd name="connsiteX27" fmla="*/ 479440 w 608062"/>
              <a:gd name="connsiteY27" fmla="*/ 260888 h 430943"/>
              <a:gd name="connsiteX28" fmla="*/ 474638 w 608062"/>
              <a:gd name="connsiteY28" fmla="*/ 262786 h 430943"/>
              <a:gd name="connsiteX29" fmla="*/ 469936 w 608062"/>
              <a:gd name="connsiteY29" fmla="*/ 260888 h 430943"/>
              <a:gd name="connsiteX30" fmla="*/ 304064 w 608062"/>
              <a:gd name="connsiteY30" fmla="*/ 192163 h 430943"/>
              <a:gd name="connsiteX31" fmla="*/ 138192 w 608062"/>
              <a:gd name="connsiteY31" fmla="*/ 260888 h 430943"/>
              <a:gd name="connsiteX32" fmla="*/ 133390 w 608062"/>
              <a:gd name="connsiteY32" fmla="*/ 262786 h 430943"/>
              <a:gd name="connsiteX33" fmla="*/ 128688 w 608062"/>
              <a:gd name="connsiteY33" fmla="*/ 260888 h 430943"/>
              <a:gd name="connsiteX34" fmla="*/ 84669 w 608062"/>
              <a:gd name="connsiteY34" fmla="*/ 216936 h 430943"/>
              <a:gd name="connsiteX35" fmla="*/ 84669 w 608062"/>
              <a:gd name="connsiteY35" fmla="*/ 207446 h 430943"/>
              <a:gd name="connsiteX36" fmla="*/ 304064 w 608062"/>
              <a:gd name="connsiteY36" fmla="*/ 116645 h 430943"/>
              <a:gd name="connsiteX37" fmla="*/ 304031 w 608062"/>
              <a:gd name="connsiteY37" fmla="*/ 0 h 430943"/>
              <a:gd name="connsiteX38" fmla="*/ 606061 w 608062"/>
              <a:gd name="connsiteY38" fmla="*/ 124937 h 430943"/>
              <a:gd name="connsiteX39" fmla="*/ 606862 w 608062"/>
              <a:gd name="connsiteY39" fmla="*/ 125836 h 430943"/>
              <a:gd name="connsiteX40" fmla="*/ 608062 w 608062"/>
              <a:gd name="connsiteY40" fmla="*/ 129631 h 430943"/>
              <a:gd name="connsiteX41" fmla="*/ 606061 w 608062"/>
              <a:gd name="connsiteY41" fmla="*/ 134325 h 430943"/>
              <a:gd name="connsiteX42" fmla="*/ 561942 w 608062"/>
              <a:gd name="connsiteY42" fmla="*/ 178367 h 430943"/>
              <a:gd name="connsiteX43" fmla="*/ 557240 w 608062"/>
              <a:gd name="connsiteY43" fmla="*/ 180365 h 430943"/>
              <a:gd name="connsiteX44" fmla="*/ 552538 w 608062"/>
              <a:gd name="connsiteY44" fmla="*/ 178367 h 430943"/>
              <a:gd name="connsiteX45" fmla="*/ 304031 w 608062"/>
              <a:gd name="connsiteY45" fmla="*/ 75501 h 430943"/>
              <a:gd name="connsiteX46" fmla="*/ 55524 w 608062"/>
              <a:gd name="connsiteY46" fmla="*/ 178367 h 430943"/>
              <a:gd name="connsiteX47" fmla="*/ 50822 w 608062"/>
              <a:gd name="connsiteY47" fmla="*/ 180365 h 430943"/>
              <a:gd name="connsiteX48" fmla="*/ 46120 w 608062"/>
              <a:gd name="connsiteY48" fmla="*/ 178367 h 430943"/>
              <a:gd name="connsiteX49" fmla="*/ 2001 w 608062"/>
              <a:gd name="connsiteY49" fmla="*/ 134325 h 430943"/>
              <a:gd name="connsiteX50" fmla="*/ 0 w 608062"/>
              <a:gd name="connsiteY50" fmla="*/ 129631 h 430943"/>
              <a:gd name="connsiteX51" fmla="*/ 2001 w 608062"/>
              <a:gd name="connsiteY51" fmla="*/ 124837 h 430943"/>
              <a:gd name="connsiteX52" fmla="*/ 304031 w 608062"/>
              <a:gd name="connsiteY52" fmla="*/ 0 h 43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062" h="430943">
                <a:moveTo>
                  <a:pt x="304032" y="356779"/>
                </a:moveTo>
                <a:cubicBezTo>
                  <a:pt x="322049" y="356779"/>
                  <a:pt x="339065" y="363876"/>
                  <a:pt x="351777" y="376570"/>
                </a:cubicBezTo>
                <a:cubicBezTo>
                  <a:pt x="354380" y="379168"/>
                  <a:pt x="354380" y="383366"/>
                  <a:pt x="351777" y="385965"/>
                </a:cubicBezTo>
                <a:lnTo>
                  <a:pt x="308736" y="428944"/>
                </a:lnTo>
                <a:cubicBezTo>
                  <a:pt x="307535" y="430244"/>
                  <a:pt x="305833" y="430943"/>
                  <a:pt x="304032" y="430943"/>
                </a:cubicBezTo>
                <a:cubicBezTo>
                  <a:pt x="302230" y="430943"/>
                  <a:pt x="300528" y="430244"/>
                  <a:pt x="299327" y="428944"/>
                </a:cubicBezTo>
                <a:lnTo>
                  <a:pt x="256286" y="385965"/>
                </a:lnTo>
                <a:cubicBezTo>
                  <a:pt x="253683" y="383366"/>
                  <a:pt x="253683" y="379168"/>
                  <a:pt x="256286" y="376570"/>
                </a:cubicBezTo>
                <a:cubicBezTo>
                  <a:pt x="268998" y="363876"/>
                  <a:pt x="286014" y="356779"/>
                  <a:pt x="304032" y="356779"/>
                </a:cubicBezTo>
                <a:close/>
                <a:moveTo>
                  <a:pt x="304013" y="233219"/>
                </a:moveTo>
                <a:cubicBezTo>
                  <a:pt x="355631" y="233219"/>
                  <a:pt x="404248" y="253406"/>
                  <a:pt x="440761" y="289982"/>
                </a:cubicBezTo>
                <a:cubicBezTo>
                  <a:pt x="443362" y="292581"/>
                  <a:pt x="443362" y="296778"/>
                  <a:pt x="440761" y="299376"/>
                </a:cubicBezTo>
                <a:lnTo>
                  <a:pt x="396746" y="343348"/>
                </a:lnTo>
                <a:cubicBezTo>
                  <a:pt x="395545" y="344547"/>
                  <a:pt x="393845" y="345347"/>
                  <a:pt x="392044" y="345347"/>
                </a:cubicBezTo>
                <a:cubicBezTo>
                  <a:pt x="390343" y="345347"/>
                  <a:pt x="388643" y="344547"/>
                  <a:pt x="387342" y="343348"/>
                </a:cubicBezTo>
                <a:cubicBezTo>
                  <a:pt x="365034" y="321062"/>
                  <a:pt x="335424" y="308770"/>
                  <a:pt x="304013" y="308770"/>
                </a:cubicBezTo>
                <a:cubicBezTo>
                  <a:pt x="272602" y="308770"/>
                  <a:pt x="242991" y="321062"/>
                  <a:pt x="220684" y="343348"/>
                </a:cubicBezTo>
                <a:cubicBezTo>
                  <a:pt x="219383" y="344547"/>
                  <a:pt x="217682" y="345347"/>
                  <a:pt x="215982" y="345347"/>
                </a:cubicBezTo>
                <a:cubicBezTo>
                  <a:pt x="214181" y="345347"/>
                  <a:pt x="212481" y="344547"/>
                  <a:pt x="211280" y="343348"/>
                </a:cubicBezTo>
                <a:lnTo>
                  <a:pt x="167165" y="299376"/>
                </a:lnTo>
                <a:cubicBezTo>
                  <a:pt x="165964" y="298077"/>
                  <a:pt x="165264" y="296378"/>
                  <a:pt x="165264" y="294679"/>
                </a:cubicBezTo>
                <a:cubicBezTo>
                  <a:pt x="165264" y="292880"/>
                  <a:pt x="165964" y="291182"/>
                  <a:pt x="167165" y="289982"/>
                </a:cubicBezTo>
                <a:cubicBezTo>
                  <a:pt x="203778" y="253406"/>
                  <a:pt x="252395" y="233219"/>
                  <a:pt x="304013" y="233219"/>
                </a:cubicBezTo>
                <a:close/>
                <a:moveTo>
                  <a:pt x="304064" y="116645"/>
                </a:moveTo>
                <a:cubicBezTo>
                  <a:pt x="386800" y="116645"/>
                  <a:pt x="464734" y="148910"/>
                  <a:pt x="523459" y="207446"/>
                </a:cubicBezTo>
                <a:cubicBezTo>
                  <a:pt x="524660" y="208745"/>
                  <a:pt x="525360" y="210443"/>
                  <a:pt x="525360" y="212141"/>
                </a:cubicBezTo>
                <a:cubicBezTo>
                  <a:pt x="525360" y="213939"/>
                  <a:pt x="524660" y="215637"/>
                  <a:pt x="523459" y="216936"/>
                </a:cubicBezTo>
                <a:lnTo>
                  <a:pt x="479440" y="260888"/>
                </a:lnTo>
                <a:cubicBezTo>
                  <a:pt x="478140" y="262087"/>
                  <a:pt x="476439" y="262786"/>
                  <a:pt x="474638" y="262786"/>
                </a:cubicBezTo>
                <a:cubicBezTo>
                  <a:pt x="472937" y="262786"/>
                  <a:pt x="471237" y="262087"/>
                  <a:pt x="469936" y="260888"/>
                </a:cubicBezTo>
                <a:cubicBezTo>
                  <a:pt x="425617" y="216536"/>
                  <a:pt x="366691" y="192163"/>
                  <a:pt x="304064" y="192163"/>
                </a:cubicBezTo>
                <a:cubicBezTo>
                  <a:pt x="241437" y="192163"/>
                  <a:pt x="182512" y="216536"/>
                  <a:pt x="138192" y="260888"/>
                </a:cubicBezTo>
                <a:cubicBezTo>
                  <a:pt x="136892" y="262087"/>
                  <a:pt x="135191" y="262786"/>
                  <a:pt x="133390" y="262786"/>
                </a:cubicBezTo>
                <a:cubicBezTo>
                  <a:pt x="131689" y="262786"/>
                  <a:pt x="129989" y="262087"/>
                  <a:pt x="128688" y="260888"/>
                </a:cubicBezTo>
                <a:lnTo>
                  <a:pt x="84669" y="216936"/>
                </a:lnTo>
                <a:cubicBezTo>
                  <a:pt x="82068" y="214338"/>
                  <a:pt x="82068" y="210043"/>
                  <a:pt x="84669" y="207446"/>
                </a:cubicBezTo>
                <a:cubicBezTo>
                  <a:pt x="143395" y="148910"/>
                  <a:pt x="221328" y="116645"/>
                  <a:pt x="304064" y="116645"/>
                </a:cubicBezTo>
                <a:close/>
                <a:moveTo>
                  <a:pt x="304031" y="0"/>
                </a:moveTo>
                <a:cubicBezTo>
                  <a:pt x="418080" y="0"/>
                  <a:pt x="525426" y="44342"/>
                  <a:pt x="606061" y="124937"/>
                </a:cubicBezTo>
                <a:cubicBezTo>
                  <a:pt x="606361" y="125237"/>
                  <a:pt x="606661" y="125536"/>
                  <a:pt x="606862" y="125836"/>
                </a:cubicBezTo>
                <a:cubicBezTo>
                  <a:pt x="607662" y="126934"/>
                  <a:pt x="608062" y="128233"/>
                  <a:pt x="608062" y="129631"/>
                </a:cubicBezTo>
                <a:cubicBezTo>
                  <a:pt x="608062" y="131429"/>
                  <a:pt x="607362" y="133026"/>
                  <a:pt x="606061" y="134325"/>
                </a:cubicBezTo>
                <a:lnTo>
                  <a:pt x="561942" y="178367"/>
                </a:lnTo>
                <a:cubicBezTo>
                  <a:pt x="560642" y="179666"/>
                  <a:pt x="558941" y="180365"/>
                  <a:pt x="557240" y="180365"/>
                </a:cubicBezTo>
                <a:cubicBezTo>
                  <a:pt x="555439" y="180365"/>
                  <a:pt x="553739" y="179666"/>
                  <a:pt x="552538" y="178367"/>
                </a:cubicBezTo>
                <a:cubicBezTo>
                  <a:pt x="486009" y="112054"/>
                  <a:pt x="397771" y="75501"/>
                  <a:pt x="304031" y="75501"/>
                </a:cubicBezTo>
                <a:cubicBezTo>
                  <a:pt x="210291" y="75501"/>
                  <a:pt x="122053" y="112054"/>
                  <a:pt x="55524" y="178367"/>
                </a:cubicBezTo>
                <a:cubicBezTo>
                  <a:pt x="54323" y="179666"/>
                  <a:pt x="52623" y="180365"/>
                  <a:pt x="50822" y="180365"/>
                </a:cubicBezTo>
                <a:cubicBezTo>
                  <a:pt x="49021" y="180365"/>
                  <a:pt x="47420" y="179666"/>
                  <a:pt x="46120" y="178367"/>
                </a:cubicBezTo>
                <a:lnTo>
                  <a:pt x="2001" y="134325"/>
                </a:lnTo>
                <a:cubicBezTo>
                  <a:pt x="700" y="133026"/>
                  <a:pt x="0" y="131429"/>
                  <a:pt x="0" y="129631"/>
                </a:cubicBezTo>
                <a:cubicBezTo>
                  <a:pt x="0" y="127833"/>
                  <a:pt x="700" y="126135"/>
                  <a:pt x="2001" y="124837"/>
                </a:cubicBezTo>
                <a:cubicBezTo>
                  <a:pt x="82636" y="44342"/>
                  <a:pt x="189882" y="0"/>
                  <a:pt x="304031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493"/>
          <p:cNvSpPr/>
          <p:nvPr/>
        </p:nvSpPr>
        <p:spPr>
          <a:xfrm>
            <a:off x="1731031" y="3383108"/>
            <a:ext cx="512108" cy="635000"/>
          </a:xfrm>
          <a:custGeom>
            <a:avLst/>
            <a:gdLst>
              <a:gd name="connsiteX0" fmla="*/ 308670 w 487254"/>
              <a:gd name="connsiteY0" fmla="*/ 392838 h 604181"/>
              <a:gd name="connsiteX1" fmla="*/ 355568 w 487254"/>
              <a:gd name="connsiteY1" fmla="*/ 574617 h 604181"/>
              <a:gd name="connsiteX2" fmla="*/ 338569 w 487254"/>
              <a:gd name="connsiteY2" fmla="*/ 603423 h 604181"/>
              <a:gd name="connsiteX3" fmla="*/ 332650 w 487254"/>
              <a:gd name="connsiteY3" fmla="*/ 604181 h 604181"/>
              <a:gd name="connsiteX4" fmla="*/ 309581 w 487254"/>
              <a:gd name="connsiteY4" fmla="*/ 586443 h 604181"/>
              <a:gd name="connsiteX5" fmla="*/ 266173 w 487254"/>
              <a:gd name="connsiteY5" fmla="*/ 417853 h 604181"/>
              <a:gd name="connsiteX6" fmla="*/ 288939 w 487254"/>
              <a:gd name="connsiteY6" fmla="*/ 411031 h 604181"/>
              <a:gd name="connsiteX7" fmla="*/ 308670 w 487254"/>
              <a:gd name="connsiteY7" fmla="*/ 392838 h 604181"/>
              <a:gd name="connsiteX8" fmla="*/ 177814 w 487254"/>
              <a:gd name="connsiteY8" fmla="*/ 391150 h 604181"/>
              <a:gd name="connsiteX9" fmla="*/ 177825 w 487254"/>
              <a:gd name="connsiteY9" fmla="*/ 391161 h 604181"/>
              <a:gd name="connsiteX10" fmla="*/ 177825 w 487254"/>
              <a:gd name="connsiteY10" fmla="*/ 391163 h 604181"/>
              <a:gd name="connsiteX11" fmla="*/ 197242 w 487254"/>
              <a:gd name="connsiteY11" fmla="*/ 410555 h 604181"/>
              <a:gd name="connsiteX12" fmla="*/ 197248 w 487254"/>
              <a:gd name="connsiteY12" fmla="*/ 410557 h 604181"/>
              <a:gd name="connsiteX13" fmla="*/ 219844 w 487254"/>
              <a:gd name="connsiteY13" fmla="*/ 417676 h 604181"/>
              <a:gd name="connsiteX14" fmla="*/ 219846 w 487254"/>
              <a:gd name="connsiteY14" fmla="*/ 417668 h 604181"/>
              <a:gd name="connsiteX15" fmla="*/ 219876 w 487254"/>
              <a:gd name="connsiteY15" fmla="*/ 417677 h 604181"/>
              <a:gd name="connsiteX16" fmla="*/ 219864 w 487254"/>
              <a:gd name="connsiteY16" fmla="*/ 417723 h 604181"/>
              <a:gd name="connsiteX17" fmla="*/ 219869 w 487254"/>
              <a:gd name="connsiteY17" fmla="*/ 417723 h 604181"/>
              <a:gd name="connsiteX18" fmla="*/ 176441 w 487254"/>
              <a:gd name="connsiteY18" fmla="*/ 586441 h 604181"/>
              <a:gd name="connsiteX19" fmla="*/ 153505 w 487254"/>
              <a:gd name="connsiteY19" fmla="*/ 604181 h 604181"/>
              <a:gd name="connsiteX20" fmla="*/ 147582 w 487254"/>
              <a:gd name="connsiteY20" fmla="*/ 603423 h 604181"/>
              <a:gd name="connsiteX21" fmla="*/ 130570 w 487254"/>
              <a:gd name="connsiteY21" fmla="*/ 574614 h 604181"/>
              <a:gd name="connsiteX22" fmla="*/ 177801 w 487254"/>
              <a:gd name="connsiteY22" fmla="*/ 391171 h 604181"/>
              <a:gd name="connsiteX23" fmla="*/ 177804 w 487254"/>
              <a:gd name="connsiteY23" fmla="*/ 391189 h 604181"/>
              <a:gd name="connsiteX24" fmla="*/ 278019 w 487254"/>
              <a:gd name="connsiteY24" fmla="*/ 368294 h 604181"/>
              <a:gd name="connsiteX25" fmla="*/ 295884 w 487254"/>
              <a:gd name="connsiteY25" fmla="*/ 370886 h 604181"/>
              <a:gd name="connsiteX26" fmla="*/ 306831 w 487254"/>
              <a:gd name="connsiteY26" fmla="*/ 385402 h 604181"/>
              <a:gd name="connsiteX27" fmla="*/ 308653 w 487254"/>
              <a:gd name="connsiteY27" fmla="*/ 392824 h 604181"/>
              <a:gd name="connsiteX28" fmla="*/ 288914 w 487254"/>
              <a:gd name="connsiteY28" fmla="*/ 411001 h 604181"/>
              <a:gd name="connsiteX29" fmla="*/ 266159 w 487254"/>
              <a:gd name="connsiteY29" fmla="*/ 417811 h 604181"/>
              <a:gd name="connsiteX30" fmla="*/ 260861 w 487254"/>
              <a:gd name="connsiteY30" fmla="*/ 397254 h 604181"/>
              <a:gd name="connsiteX31" fmla="*/ 278019 w 487254"/>
              <a:gd name="connsiteY31" fmla="*/ 368294 h 604181"/>
              <a:gd name="connsiteX32" fmla="*/ 208172 w 487254"/>
              <a:gd name="connsiteY32" fmla="*/ 368294 h 604181"/>
              <a:gd name="connsiteX33" fmla="*/ 215512 w 487254"/>
              <a:gd name="connsiteY33" fmla="*/ 373846 h 604181"/>
              <a:gd name="connsiteX34" fmla="*/ 222632 w 487254"/>
              <a:gd name="connsiteY34" fmla="*/ 379233 h 604181"/>
              <a:gd name="connsiteX35" fmla="*/ 225153 w 487254"/>
              <a:gd name="connsiteY35" fmla="*/ 397223 h 604181"/>
              <a:gd name="connsiteX36" fmla="*/ 219846 w 487254"/>
              <a:gd name="connsiteY36" fmla="*/ 417668 h 604181"/>
              <a:gd name="connsiteX37" fmla="*/ 197249 w 487254"/>
              <a:gd name="connsiteY37" fmla="*/ 410552 h 604181"/>
              <a:gd name="connsiteX38" fmla="*/ 177825 w 487254"/>
              <a:gd name="connsiteY38" fmla="*/ 391161 h 604181"/>
              <a:gd name="connsiteX39" fmla="*/ 179342 w 487254"/>
              <a:gd name="connsiteY39" fmla="*/ 385406 h 604181"/>
              <a:gd name="connsiteX40" fmla="*/ 190162 w 487254"/>
              <a:gd name="connsiteY40" fmla="*/ 370890 h 604181"/>
              <a:gd name="connsiteX41" fmla="*/ 285137 w 487254"/>
              <a:gd name="connsiteY41" fmla="*/ 155738 h 604181"/>
              <a:gd name="connsiteX42" fmla="*/ 290454 w 487254"/>
              <a:gd name="connsiteY42" fmla="*/ 155738 h 604181"/>
              <a:gd name="connsiteX43" fmla="*/ 326153 w 487254"/>
              <a:gd name="connsiteY43" fmla="*/ 191205 h 604181"/>
              <a:gd name="connsiteX44" fmla="*/ 326153 w 487254"/>
              <a:gd name="connsiteY44" fmla="*/ 252440 h 604181"/>
              <a:gd name="connsiteX45" fmla="*/ 290454 w 487254"/>
              <a:gd name="connsiteY45" fmla="*/ 287907 h 604181"/>
              <a:gd name="connsiteX46" fmla="*/ 285137 w 487254"/>
              <a:gd name="connsiteY46" fmla="*/ 287907 h 604181"/>
              <a:gd name="connsiteX47" fmla="*/ 249590 w 487254"/>
              <a:gd name="connsiteY47" fmla="*/ 252440 h 604181"/>
              <a:gd name="connsiteX48" fmla="*/ 249590 w 487254"/>
              <a:gd name="connsiteY48" fmla="*/ 191205 h 604181"/>
              <a:gd name="connsiteX49" fmla="*/ 285137 w 487254"/>
              <a:gd name="connsiteY49" fmla="*/ 155738 h 604181"/>
              <a:gd name="connsiteX50" fmla="*/ 184336 w 487254"/>
              <a:gd name="connsiteY50" fmla="*/ 113257 h 604181"/>
              <a:gd name="connsiteX51" fmla="*/ 189648 w 487254"/>
              <a:gd name="connsiteY51" fmla="*/ 113257 h 604181"/>
              <a:gd name="connsiteX52" fmla="*/ 225315 w 487254"/>
              <a:gd name="connsiteY52" fmla="*/ 148733 h 604181"/>
              <a:gd name="connsiteX53" fmla="*/ 225315 w 487254"/>
              <a:gd name="connsiteY53" fmla="*/ 252430 h 604181"/>
              <a:gd name="connsiteX54" fmla="*/ 189648 w 487254"/>
              <a:gd name="connsiteY54" fmla="*/ 287906 h 604181"/>
              <a:gd name="connsiteX55" fmla="*/ 184336 w 487254"/>
              <a:gd name="connsiteY55" fmla="*/ 287906 h 604181"/>
              <a:gd name="connsiteX56" fmla="*/ 148822 w 487254"/>
              <a:gd name="connsiteY56" fmla="*/ 252430 h 604181"/>
              <a:gd name="connsiteX57" fmla="*/ 148822 w 487254"/>
              <a:gd name="connsiteY57" fmla="*/ 148733 h 604181"/>
              <a:gd name="connsiteX58" fmla="*/ 184336 w 487254"/>
              <a:gd name="connsiteY58" fmla="*/ 113257 h 604181"/>
              <a:gd name="connsiteX59" fmla="*/ 69998 w 487254"/>
              <a:gd name="connsiteY59" fmla="*/ 88700 h 604181"/>
              <a:gd name="connsiteX60" fmla="*/ 57092 w 487254"/>
              <a:gd name="connsiteY60" fmla="*/ 96129 h 604181"/>
              <a:gd name="connsiteX61" fmla="*/ 57092 w 487254"/>
              <a:gd name="connsiteY61" fmla="*/ 309919 h 604181"/>
              <a:gd name="connsiteX62" fmla="*/ 69998 w 487254"/>
              <a:gd name="connsiteY62" fmla="*/ 317197 h 604181"/>
              <a:gd name="connsiteX63" fmla="*/ 417256 w 487254"/>
              <a:gd name="connsiteY63" fmla="*/ 317197 h 604181"/>
              <a:gd name="connsiteX64" fmla="*/ 430162 w 487254"/>
              <a:gd name="connsiteY64" fmla="*/ 309919 h 604181"/>
              <a:gd name="connsiteX65" fmla="*/ 430162 w 487254"/>
              <a:gd name="connsiteY65" fmla="*/ 96129 h 604181"/>
              <a:gd name="connsiteX66" fmla="*/ 417256 w 487254"/>
              <a:gd name="connsiteY66" fmla="*/ 88700 h 604181"/>
              <a:gd name="connsiteX67" fmla="*/ 93533 w 487254"/>
              <a:gd name="connsiteY67" fmla="*/ 0 h 604181"/>
              <a:gd name="connsiteX68" fmla="*/ 174312 w 487254"/>
              <a:gd name="connsiteY68" fmla="*/ 0 h 604181"/>
              <a:gd name="connsiteX69" fmla="*/ 312942 w 487254"/>
              <a:gd name="connsiteY69" fmla="*/ 0 h 604181"/>
              <a:gd name="connsiteX70" fmla="*/ 393721 w 487254"/>
              <a:gd name="connsiteY70" fmla="*/ 0 h 604181"/>
              <a:gd name="connsiteX71" fmla="*/ 412245 w 487254"/>
              <a:gd name="connsiteY71" fmla="*/ 18498 h 604181"/>
              <a:gd name="connsiteX72" fmla="*/ 412245 w 487254"/>
              <a:gd name="connsiteY72" fmla="*/ 39271 h 604181"/>
              <a:gd name="connsiteX73" fmla="*/ 449750 w 487254"/>
              <a:gd name="connsiteY73" fmla="*/ 39271 h 604181"/>
              <a:gd name="connsiteX74" fmla="*/ 487254 w 487254"/>
              <a:gd name="connsiteY74" fmla="*/ 85364 h 604181"/>
              <a:gd name="connsiteX75" fmla="*/ 487254 w 487254"/>
              <a:gd name="connsiteY75" fmla="*/ 330236 h 604181"/>
              <a:gd name="connsiteX76" fmla="*/ 441095 w 487254"/>
              <a:gd name="connsiteY76" fmla="*/ 376330 h 604181"/>
              <a:gd name="connsiteX77" fmla="*/ 310665 w 487254"/>
              <a:gd name="connsiteY77" fmla="*/ 376330 h 604181"/>
              <a:gd name="connsiteX78" fmla="*/ 310665 w 487254"/>
              <a:gd name="connsiteY78" fmla="*/ 384518 h 604181"/>
              <a:gd name="connsiteX79" fmla="*/ 308691 w 487254"/>
              <a:gd name="connsiteY79" fmla="*/ 392857 h 604181"/>
              <a:gd name="connsiteX80" fmla="*/ 306869 w 487254"/>
              <a:gd name="connsiteY80" fmla="*/ 385428 h 604181"/>
              <a:gd name="connsiteX81" fmla="*/ 295917 w 487254"/>
              <a:gd name="connsiteY81" fmla="*/ 370891 h 604181"/>
              <a:gd name="connsiteX82" fmla="*/ 295884 w 487254"/>
              <a:gd name="connsiteY82" fmla="*/ 370886 h 604181"/>
              <a:gd name="connsiteX83" fmla="*/ 295880 w 487254"/>
              <a:gd name="connsiteY83" fmla="*/ 370880 h 604181"/>
              <a:gd name="connsiteX84" fmla="*/ 277981 w 487254"/>
              <a:gd name="connsiteY84" fmla="*/ 368286 h 604181"/>
              <a:gd name="connsiteX85" fmla="*/ 260823 w 487254"/>
              <a:gd name="connsiteY85" fmla="*/ 397217 h 604181"/>
              <a:gd name="connsiteX86" fmla="*/ 266137 w 487254"/>
              <a:gd name="connsiteY86" fmla="*/ 417817 h 604181"/>
              <a:gd name="connsiteX87" fmla="*/ 266159 w 487254"/>
              <a:gd name="connsiteY87" fmla="*/ 417811 h 604181"/>
              <a:gd name="connsiteX88" fmla="*/ 266175 w 487254"/>
              <a:gd name="connsiteY88" fmla="*/ 417875 h 604181"/>
              <a:gd name="connsiteX89" fmla="*/ 251295 w 487254"/>
              <a:gd name="connsiteY89" fmla="*/ 419088 h 604181"/>
              <a:gd name="connsiteX90" fmla="*/ 235959 w 487254"/>
              <a:gd name="connsiteY90" fmla="*/ 419088 h 604181"/>
              <a:gd name="connsiteX91" fmla="*/ 219869 w 487254"/>
              <a:gd name="connsiteY91" fmla="*/ 417723 h 604181"/>
              <a:gd name="connsiteX92" fmla="*/ 219881 w 487254"/>
              <a:gd name="connsiteY92" fmla="*/ 417679 h 604181"/>
              <a:gd name="connsiteX93" fmla="*/ 219876 w 487254"/>
              <a:gd name="connsiteY93" fmla="*/ 417677 h 604181"/>
              <a:gd name="connsiteX94" fmla="*/ 225178 w 487254"/>
              <a:gd name="connsiteY94" fmla="*/ 397254 h 604181"/>
              <a:gd name="connsiteX95" fmla="*/ 222654 w 487254"/>
              <a:gd name="connsiteY95" fmla="*/ 379249 h 604181"/>
              <a:gd name="connsiteX96" fmla="*/ 215512 w 487254"/>
              <a:gd name="connsiteY96" fmla="*/ 373846 h 604181"/>
              <a:gd name="connsiteX97" fmla="*/ 208164 w 487254"/>
              <a:gd name="connsiteY97" fmla="*/ 368287 h 604181"/>
              <a:gd name="connsiteX98" fmla="*/ 190169 w 487254"/>
              <a:gd name="connsiteY98" fmla="*/ 370881 h 604181"/>
              <a:gd name="connsiteX99" fmla="*/ 190162 w 487254"/>
              <a:gd name="connsiteY99" fmla="*/ 370890 h 604181"/>
              <a:gd name="connsiteX100" fmla="*/ 190160 w 487254"/>
              <a:gd name="connsiteY100" fmla="*/ 370891 h 604181"/>
              <a:gd name="connsiteX101" fmla="*/ 179323 w 487254"/>
              <a:gd name="connsiteY101" fmla="*/ 385428 h 604181"/>
              <a:gd name="connsiteX102" fmla="*/ 177814 w 487254"/>
              <a:gd name="connsiteY102" fmla="*/ 391150 h 604181"/>
              <a:gd name="connsiteX103" fmla="*/ 177808 w 487254"/>
              <a:gd name="connsiteY103" fmla="*/ 391144 h 604181"/>
              <a:gd name="connsiteX104" fmla="*/ 177801 w 487254"/>
              <a:gd name="connsiteY104" fmla="*/ 391171 h 604181"/>
              <a:gd name="connsiteX105" fmla="*/ 176589 w 487254"/>
              <a:gd name="connsiteY105" fmla="*/ 384518 h 604181"/>
              <a:gd name="connsiteX106" fmla="*/ 176589 w 487254"/>
              <a:gd name="connsiteY106" fmla="*/ 376330 h 604181"/>
              <a:gd name="connsiteX107" fmla="*/ 46159 w 487254"/>
              <a:gd name="connsiteY107" fmla="*/ 376330 h 604181"/>
              <a:gd name="connsiteX108" fmla="*/ 0 w 487254"/>
              <a:gd name="connsiteY108" fmla="*/ 330236 h 604181"/>
              <a:gd name="connsiteX109" fmla="*/ 0 w 487254"/>
              <a:gd name="connsiteY109" fmla="*/ 85364 h 604181"/>
              <a:gd name="connsiteX110" fmla="*/ 37504 w 487254"/>
              <a:gd name="connsiteY110" fmla="*/ 39271 h 604181"/>
              <a:gd name="connsiteX111" fmla="*/ 75009 w 487254"/>
              <a:gd name="connsiteY111" fmla="*/ 39271 h 604181"/>
              <a:gd name="connsiteX112" fmla="*/ 75009 w 487254"/>
              <a:gd name="connsiteY112" fmla="*/ 18498 h 604181"/>
              <a:gd name="connsiteX113" fmla="*/ 93533 w 487254"/>
              <a:gd name="connsiteY113" fmla="*/ 0 h 60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7254" h="604181">
                <a:moveTo>
                  <a:pt x="308670" y="392838"/>
                </a:moveTo>
                <a:lnTo>
                  <a:pt x="355568" y="574617"/>
                </a:lnTo>
                <a:cubicBezTo>
                  <a:pt x="358755" y="587352"/>
                  <a:pt x="351167" y="600239"/>
                  <a:pt x="338569" y="603423"/>
                </a:cubicBezTo>
                <a:cubicBezTo>
                  <a:pt x="336596" y="604029"/>
                  <a:pt x="334471" y="604181"/>
                  <a:pt x="332650" y="604181"/>
                </a:cubicBezTo>
                <a:cubicBezTo>
                  <a:pt x="322026" y="604181"/>
                  <a:pt x="312464" y="597055"/>
                  <a:pt x="309581" y="586443"/>
                </a:cubicBezTo>
                <a:lnTo>
                  <a:pt x="266173" y="417853"/>
                </a:lnTo>
                <a:cubicBezTo>
                  <a:pt x="274673" y="416489"/>
                  <a:pt x="282413" y="414215"/>
                  <a:pt x="288939" y="411031"/>
                </a:cubicBezTo>
                <a:cubicBezTo>
                  <a:pt x="298501" y="406331"/>
                  <a:pt x="305634" y="400115"/>
                  <a:pt x="308670" y="392838"/>
                </a:cubicBezTo>
                <a:close/>
                <a:moveTo>
                  <a:pt x="177814" y="391150"/>
                </a:moveTo>
                <a:lnTo>
                  <a:pt x="177825" y="391161"/>
                </a:lnTo>
                <a:lnTo>
                  <a:pt x="177825" y="391163"/>
                </a:lnTo>
                <a:cubicBezTo>
                  <a:pt x="180404" y="398890"/>
                  <a:pt x="187533" y="405556"/>
                  <a:pt x="197242" y="410555"/>
                </a:cubicBezTo>
                <a:lnTo>
                  <a:pt x="197248" y="410557"/>
                </a:lnTo>
                <a:lnTo>
                  <a:pt x="219844" y="417676"/>
                </a:lnTo>
                <a:lnTo>
                  <a:pt x="219846" y="417668"/>
                </a:lnTo>
                <a:lnTo>
                  <a:pt x="219876" y="417677"/>
                </a:lnTo>
                <a:lnTo>
                  <a:pt x="219864" y="417723"/>
                </a:lnTo>
                <a:lnTo>
                  <a:pt x="219869" y="417723"/>
                </a:lnTo>
                <a:lnTo>
                  <a:pt x="176441" y="586441"/>
                </a:lnTo>
                <a:cubicBezTo>
                  <a:pt x="173707" y="597054"/>
                  <a:pt x="163986" y="604181"/>
                  <a:pt x="153505" y="604181"/>
                </a:cubicBezTo>
                <a:cubicBezTo>
                  <a:pt x="151531" y="604181"/>
                  <a:pt x="149556" y="604029"/>
                  <a:pt x="147582" y="603423"/>
                </a:cubicBezTo>
                <a:cubicBezTo>
                  <a:pt x="134823" y="600239"/>
                  <a:pt x="127229" y="587350"/>
                  <a:pt x="130570" y="574614"/>
                </a:cubicBezTo>
                <a:lnTo>
                  <a:pt x="177801" y="391171"/>
                </a:lnTo>
                <a:lnTo>
                  <a:pt x="177804" y="391189"/>
                </a:lnTo>
                <a:close/>
                <a:moveTo>
                  <a:pt x="278019" y="368294"/>
                </a:moveTo>
                <a:lnTo>
                  <a:pt x="295884" y="370886"/>
                </a:lnTo>
                <a:lnTo>
                  <a:pt x="306831" y="385402"/>
                </a:lnTo>
                <a:lnTo>
                  <a:pt x="308653" y="392824"/>
                </a:lnTo>
                <a:cubicBezTo>
                  <a:pt x="305616" y="400095"/>
                  <a:pt x="298480" y="406305"/>
                  <a:pt x="288914" y="411001"/>
                </a:cubicBezTo>
                <a:lnTo>
                  <a:pt x="266159" y="417811"/>
                </a:lnTo>
                <a:lnTo>
                  <a:pt x="260861" y="397254"/>
                </a:lnTo>
                <a:cubicBezTo>
                  <a:pt x="257672" y="384518"/>
                  <a:pt x="265264" y="371630"/>
                  <a:pt x="278019" y="368294"/>
                </a:cubicBezTo>
                <a:close/>
                <a:moveTo>
                  <a:pt x="208172" y="368294"/>
                </a:moveTo>
                <a:lnTo>
                  <a:pt x="215512" y="373846"/>
                </a:lnTo>
                <a:lnTo>
                  <a:pt x="222632" y="379233"/>
                </a:lnTo>
                <a:cubicBezTo>
                  <a:pt x="225722" y="384459"/>
                  <a:pt x="226822" y="390860"/>
                  <a:pt x="225153" y="397223"/>
                </a:cubicBezTo>
                <a:lnTo>
                  <a:pt x="219846" y="417668"/>
                </a:lnTo>
                <a:lnTo>
                  <a:pt x="197249" y="410552"/>
                </a:lnTo>
                <a:lnTo>
                  <a:pt x="177825" y="391161"/>
                </a:lnTo>
                <a:lnTo>
                  <a:pt x="179342" y="385406"/>
                </a:lnTo>
                <a:lnTo>
                  <a:pt x="190162" y="370890"/>
                </a:lnTo>
                <a:close/>
                <a:moveTo>
                  <a:pt x="285137" y="155738"/>
                </a:moveTo>
                <a:lnTo>
                  <a:pt x="290454" y="155738"/>
                </a:lnTo>
                <a:cubicBezTo>
                  <a:pt x="310203" y="155738"/>
                  <a:pt x="326153" y="171653"/>
                  <a:pt x="326153" y="191205"/>
                </a:cubicBezTo>
                <a:lnTo>
                  <a:pt x="326153" y="252440"/>
                </a:lnTo>
                <a:cubicBezTo>
                  <a:pt x="326153" y="271992"/>
                  <a:pt x="310203" y="287907"/>
                  <a:pt x="290454" y="287907"/>
                </a:cubicBezTo>
                <a:lnTo>
                  <a:pt x="285137" y="287907"/>
                </a:lnTo>
                <a:cubicBezTo>
                  <a:pt x="265541" y="287907"/>
                  <a:pt x="249590" y="271992"/>
                  <a:pt x="249590" y="252440"/>
                </a:cubicBezTo>
                <a:lnTo>
                  <a:pt x="249590" y="191205"/>
                </a:lnTo>
                <a:cubicBezTo>
                  <a:pt x="249590" y="171653"/>
                  <a:pt x="265541" y="155738"/>
                  <a:pt x="285137" y="155738"/>
                </a:cubicBezTo>
                <a:close/>
                <a:moveTo>
                  <a:pt x="184336" y="113257"/>
                </a:moveTo>
                <a:lnTo>
                  <a:pt x="189648" y="113257"/>
                </a:lnTo>
                <a:cubicBezTo>
                  <a:pt x="209379" y="113257"/>
                  <a:pt x="225315" y="129176"/>
                  <a:pt x="225315" y="148733"/>
                </a:cubicBezTo>
                <a:lnTo>
                  <a:pt x="225315" y="252430"/>
                </a:lnTo>
                <a:cubicBezTo>
                  <a:pt x="225315" y="271987"/>
                  <a:pt x="209379" y="287906"/>
                  <a:pt x="189648" y="287906"/>
                </a:cubicBezTo>
                <a:lnTo>
                  <a:pt x="184336" y="287906"/>
                </a:lnTo>
                <a:cubicBezTo>
                  <a:pt x="164758" y="287906"/>
                  <a:pt x="148822" y="271987"/>
                  <a:pt x="148822" y="252430"/>
                </a:cubicBezTo>
                <a:lnTo>
                  <a:pt x="148822" y="148733"/>
                </a:lnTo>
                <a:cubicBezTo>
                  <a:pt x="148822" y="129176"/>
                  <a:pt x="164758" y="113257"/>
                  <a:pt x="184336" y="113257"/>
                </a:cubicBezTo>
                <a:close/>
                <a:moveTo>
                  <a:pt x="69998" y="88700"/>
                </a:moveTo>
                <a:cubicBezTo>
                  <a:pt x="62861" y="88700"/>
                  <a:pt x="57092" y="92036"/>
                  <a:pt x="57092" y="96129"/>
                </a:cubicBezTo>
                <a:lnTo>
                  <a:pt x="57092" y="309919"/>
                </a:lnTo>
                <a:cubicBezTo>
                  <a:pt x="57092" y="314013"/>
                  <a:pt x="62861" y="317197"/>
                  <a:pt x="69998" y="317197"/>
                </a:cubicBezTo>
                <a:lnTo>
                  <a:pt x="417256" y="317197"/>
                </a:lnTo>
                <a:cubicBezTo>
                  <a:pt x="424393" y="317197"/>
                  <a:pt x="430162" y="314013"/>
                  <a:pt x="430162" y="309919"/>
                </a:cubicBezTo>
                <a:lnTo>
                  <a:pt x="430162" y="96129"/>
                </a:lnTo>
                <a:cubicBezTo>
                  <a:pt x="430162" y="92036"/>
                  <a:pt x="424393" y="88700"/>
                  <a:pt x="417256" y="88700"/>
                </a:cubicBezTo>
                <a:close/>
                <a:moveTo>
                  <a:pt x="93533" y="0"/>
                </a:moveTo>
                <a:lnTo>
                  <a:pt x="174312" y="0"/>
                </a:lnTo>
                <a:lnTo>
                  <a:pt x="312942" y="0"/>
                </a:lnTo>
                <a:lnTo>
                  <a:pt x="393721" y="0"/>
                </a:lnTo>
                <a:cubicBezTo>
                  <a:pt x="404046" y="0"/>
                  <a:pt x="412245" y="8188"/>
                  <a:pt x="412245" y="18498"/>
                </a:cubicBezTo>
                <a:lnTo>
                  <a:pt x="412245" y="39271"/>
                </a:lnTo>
                <a:lnTo>
                  <a:pt x="449750" y="39271"/>
                </a:lnTo>
                <a:cubicBezTo>
                  <a:pt x="470552" y="39271"/>
                  <a:pt x="487254" y="59891"/>
                  <a:pt x="487254" y="85364"/>
                </a:cubicBezTo>
                <a:lnTo>
                  <a:pt x="487254" y="330236"/>
                </a:lnTo>
                <a:cubicBezTo>
                  <a:pt x="487254" y="355709"/>
                  <a:pt x="466604" y="376330"/>
                  <a:pt x="441095" y="376330"/>
                </a:cubicBezTo>
                <a:lnTo>
                  <a:pt x="310665" y="376330"/>
                </a:lnTo>
                <a:lnTo>
                  <a:pt x="310665" y="384518"/>
                </a:lnTo>
                <a:cubicBezTo>
                  <a:pt x="310665" y="387399"/>
                  <a:pt x="309905" y="390128"/>
                  <a:pt x="308691" y="392857"/>
                </a:cubicBezTo>
                <a:lnTo>
                  <a:pt x="306869" y="385428"/>
                </a:lnTo>
                <a:cubicBezTo>
                  <a:pt x="305198" y="379060"/>
                  <a:pt x="301137" y="373980"/>
                  <a:pt x="295917" y="370891"/>
                </a:cubicBezTo>
                <a:lnTo>
                  <a:pt x="295884" y="370886"/>
                </a:lnTo>
                <a:lnTo>
                  <a:pt x="295880" y="370880"/>
                </a:lnTo>
                <a:cubicBezTo>
                  <a:pt x="290660" y="367794"/>
                  <a:pt x="284283" y="366696"/>
                  <a:pt x="277981" y="368286"/>
                </a:cubicBezTo>
                <a:cubicBezTo>
                  <a:pt x="265226" y="371618"/>
                  <a:pt x="257634" y="384493"/>
                  <a:pt x="260823" y="397217"/>
                </a:cubicBezTo>
                <a:lnTo>
                  <a:pt x="266137" y="417817"/>
                </a:lnTo>
                <a:lnTo>
                  <a:pt x="266159" y="417811"/>
                </a:lnTo>
                <a:lnTo>
                  <a:pt x="266175" y="417875"/>
                </a:lnTo>
                <a:cubicBezTo>
                  <a:pt x="261468" y="418633"/>
                  <a:pt x="256610" y="419088"/>
                  <a:pt x="251295" y="419088"/>
                </a:cubicBezTo>
                <a:lnTo>
                  <a:pt x="235959" y="419088"/>
                </a:lnTo>
                <a:lnTo>
                  <a:pt x="219869" y="417723"/>
                </a:lnTo>
                <a:lnTo>
                  <a:pt x="219881" y="417679"/>
                </a:lnTo>
                <a:lnTo>
                  <a:pt x="219876" y="417677"/>
                </a:lnTo>
                <a:lnTo>
                  <a:pt x="225178" y="397254"/>
                </a:lnTo>
                <a:cubicBezTo>
                  <a:pt x="226849" y="390886"/>
                  <a:pt x="225748" y="384480"/>
                  <a:pt x="222654" y="379249"/>
                </a:cubicBezTo>
                <a:lnTo>
                  <a:pt x="215512" y="373846"/>
                </a:lnTo>
                <a:lnTo>
                  <a:pt x="208164" y="368287"/>
                </a:lnTo>
                <a:cubicBezTo>
                  <a:pt x="201793" y="366696"/>
                  <a:pt x="195383" y="367794"/>
                  <a:pt x="190169" y="370881"/>
                </a:cubicBezTo>
                <a:lnTo>
                  <a:pt x="190162" y="370890"/>
                </a:lnTo>
                <a:lnTo>
                  <a:pt x="190160" y="370891"/>
                </a:lnTo>
                <a:cubicBezTo>
                  <a:pt x="184941" y="373980"/>
                  <a:pt x="180917" y="379060"/>
                  <a:pt x="179323" y="385428"/>
                </a:cubicBezTo>
                <a:lnTo>
                  <a:pt x="177814" y="391150"/>
                </a:lnTo>
                <a:lnTo>
                  <a:pt x="177808" y="391144"/>
                </a:lnTo>
                <a:lnTo>
                  <a:pt x="177801" y="391171"/>
                </a:lnTo>
                <a:lnTo>
                  <a:pt x="176589" y="384518"/>
                </a:lnTo>
                <a:lnTo>
                  <a:pt x="176589" y="376330"/>
                </a:lnTo>
                <a:lnTo>
                  <a:pt x="46159" y="376330"/>
                </a:lnTo>
                <a:cubicBezTo>
                  <a:pt x="20650" y="376330"/>
                  <a:pt x="0" y="355709"/>
                  <a:pt x="0" y="330236"/>
                </a:cubicBezTo>
                <a:lnTo>
                  <a:pt x="0" y="85364"/>
                </a:lnTo>
                <a:cubicBezTo>
                  <a:pt x="0" y="59891"/>
                  <a:pt x="16702" y="39271"/>
                  <a:pt x="37504" y="39271"/>
                </a:cubicBezTo>
                <a:lnTo>
                  <a:pt x="75009" y="39271"/>
                </a:lnTo>
                <a:lnTo>
                  <a:pt x="75009" y="18498"/>
                </a:lnTo>
                <a:cubicBezTo>
                  <a:pt x="75009" y="8188"/>
                  <a:pt x="83360" y="0"/>
                  <a:pt x="93533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47"/>
          <p:cNvSpPr/>
          <p:nvPr/>
        </p:nvSpPr>
        <p:spPr>
          <a:xfrm>
            <a:off x="6442065" y="1208102"/>
            <a:ext cx="599440" cy="528304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7"/>
          <p:cNvSpPr>
            <a:spLocks noEditPoints="1"/>
          </p:cNvSpPr>
          <p:nvPr/>
        </p:nvSpPr>
        <p:spPr>
          <a:xfrm>
            <a:off x="2845416" y="3361874"/>
            <a:ext cx="774700" cy="677468"/>
          </a:xfrm>
          <a:custGeom>
            <a:avLst/>
            <a:gdLst>
              <a:gd name="connsiteX0" fmla="*/ 501508 w 606086"/>
              <a:gd name="connsiteY0" fmla="*/ 493394 h 530017"/>
              <a:gd name="connsiteX1" fmla="*/ 606086 w 606086"/>
              <a:gd name="connsiteY1" fmla="*/ 493394 h 530017"/>
              <a:gd name="connsiteX2" fmla="*/ 606086 w 606086"/>
              <a:gd name="connsiteY2" fmla="*/ 530017 h 530017"/>
              <a:gd name="connsiteX3" fmla="*/ 501508 w 606086"/>
              <a:gd name="connsiteY3" fmla="*/ 530017 h 530017"/>
              <a:gd name="connsiteX4" fmla="*/ 347981 w 606086"/>
              <a:gd name="connsiteY4" fmla="*/ 417155 h 530017"/>
              <a:gd name="connsiteX5" fmla="*/ 342723 w 606086"/>
              <a:gd name="connsiteY5" fmla="*/ 424673 h 530017"/>
              <a:gd name="connsiteX6" fmla="*/ 424098 w 606086"/>
              <a:gd name="connsiteY6" fmla="*/ 450210 h 530017"/>
              <a:gd name="connsiteX7" fmla="*/ 505592 w 606086"/>
              <a:gd name="connsiteY7" fmla="*/ 424673 h 530017"/>
              <a:gd name="connsiteX8" fmla="*/ 500335 w 606086"/>
              <a:gd name="connsiteY8" fmla="*/ 417155 h 530017"/>
              <a:gd name="connsiteX9" fmla="*/ 424098 w 606086"/>
              <a:gd name="connsiteY9" fmla="*/ 431594 h 530017"/>
              <a:gd name="connsiteX10" fmla="*/ 347981 w 606086"/>
              <a:gd name="connsiteY10" fmla="*/ 417155 h 530017"/>
              <a:gd name="connsiteX11" fmla="*/ 107681 w 606086"/>
              <a:gd name="connsiteY11" fmla="*/ 405818 h 530017"/>
              <a:gd name="connsiteX12" fmla="*/ 101826 w 606086"/>
              <a:gd name="connsiteY12" fmla="*/ 414171 h 530017"/>
              <a:gd name="connsiteX13" fmla="*/ 191804 w 606086"/>
              <a:gd name="connsiteY13" fmla="*/ 442454 h 530017"/>
              <a:gd name="connsiteX14" fmla="*/ 281782 w 606086"/>
              <a:gd name="connsiteY14" fmla="*/ 414171 h 530017"/>
              <a:gd name="connsiteX15" fmla="*/ 275927 w 606086"/>
              <a:gd name="connsiteY15" fmla="*/ 405818 h 530017"/>
              <a:gd name="connsiteX16" fmla="*/ 191804 w 606086"/>
              <a:gd name="connsiteY16" fmla="*/ 421809 h 530017"/>
              <a:gd name="connsiteX17" fmla="*/ 107681 w 606086"/>
              <a:gd name="connsiteY17" fmla="*/ 405818 h 530017"/>
              <a:gd name="connsiteX18" fmla="*/ 347981 w 606086"/>
              <a:gd name="connsiteY18" fmla="*/ 355220 h 530017"/>
              <a:gd name="connsiteX19" fmla="*/ 342723 w 606086"/>
              <a:gd name="connsiteY19" fmla="*/ 362738 h 530017"/>
              <a:gd name="connsiteX20" fmla="*/ 424098 w 606086"/>
              <a:gd name="connsiteY20" fmla="*/ 388395 h 530017"/>
              <a:gd name="connsiteX21" fmla="*/ 505592 w 606086"/>
              <a:gd name="connsiteY21" fmla="*/ 362738 h 530017"/>
              <a:gd name="connsiteX22" fmla="*/ 500335 w 606086"/>
              <a:gd name="connsiteY22" fmla="*/ 355220 h 530017"/>
              <a:gd name="connsiteX23" fmla="*/ 424098 w 606086"/>
              <a:gd name="connsiteY23" fmla="*/ 369779 h 530017"/>
              <a:gd name="connsiteX24" fmla="*/ 347981 w 606086"/>
              <a:gd name="connsiteY24" fmla="*/ 355220 h 530017"/>
              <a:gd name="connsiteX25" fmla="*/ 306278 w 606086"/>
              <a:gd name="connsiteY25" fmla="*/ 338752 h 530017"/>
              <a:gd name="connsiteX26" fmla="*/ 307114 w 606086"/>
              <a:gd name="connsiteY26" fmla="*/ 345793 h 530017"/>
              <a:gd name="connsiteX27" fmla="*/ 307114 w 606086"/>
              <a:gd name="connsiteY27" fmla="*/ 362500 h 530017"/>
              <a:gd name="connsiteX28" fmla="*/ 319661 w 606086"/>
              <a:gd name="connsiteY28" fmla="*/ 362977 h 530017"/>
              <a:gd name="connsiteX29" fmla="*/ 319661 w 606086"/>
              <a:gd name="connsiteY29" fmla="*/ 362738 h 530017"/>
              <a:gd name="connsiteX30" fmla="*/ 328623 w 606086"/>
              <a:gd name="connsiteY30" fmla="*/ 342213 h 530017"/>
              <a:gd name="connsiteX31" fmla="*/ 326114 w 606086"/>
              <a:gd name="connsiteY31" fmla="*/ 339349 h 530017"/>
              <a:gd name="connsiteX32" fmla="*/ 324680 w 606086"/>
              <a:gd name="connsiteY32" fmla="*/ 339349 h 530017"/>
              <a:gd name="connsiteX33" fmla="*/ 306278 w 606086"/>
              <a:gd name="connsiteY33" fmla="*/ 338752 h 530017"/>
              <a:gd name="connsiteX34" fmla="*/ 107681 w 606086"/>
              <a:gd name="connsiteY34" fmla="*/ 337439 h 530017"/>
              <a:gd name="connsiteX35" fmla="*/ 101826 w 606086"/>
              <a:gd name="connsiteY35" fmla="*/ 345793 h 530017"/>
              <a:gd name="connsiteX36" fmla="*/ 191804 w 606086"/>
              <a:gd name="connsiteY36" fmla="*/ 374075 h 530017"/>
              <a:gd name="connsiteX37" fmla="*/ 281782 w 606086"/>
              <a:gd name="connsiteY37" fmla="*/ 345793 h 530017"/>
              <a:gd name="connsiteX38" fmla="*/ 275927 w 606086"/>
              <a:gd name="connsiteY38" fmla="*/ 337439 h 530017"/>
              <a:gd name="connsiteX39" fmla="*/ 191804 w 606086"/>
              <a:gd name="connsiteY39" fmla="*/ 353550 h 530017"/>
              <a:gd name="connsiteX40" fmla="*/ 107681 w 606086"/>
              <a:gd name="connsiteY40" fmla="*/ 337439 h 530017"/>
              <a:gd name="connsiteX41" fmla="*/ 347981 w 606086"/>
              <a:gd name="connsiteY41" fmla="*/ 293405 h 530017"/>
              <a:gd name="connsiteX42" fmla="*/ 342723 w 606086"/>
              <a:gd name="connsiteY42" fmla="*/ 300923 h 530017"/>
              <a:gd name="connsiteX43" fmla="*/ 424098 w 606086"/>
              <a:gd name="connsiteY43" fmla="*/ 326580 h 530017"/>
              <a:gd name="connsiteX44" fmla="*/ 505592 w 606086"/>
              <a:gd name="connsiteY44" fmla="*/ 300923 h 530017"/>
              <a:gd name="connsiteX45" fmla="*/ 500335 w 606086"/>
              <a:gd name="connsiteY45" fmla="*/ 293405 h 530017"/>
              <a:gd name="connsiteX46" fmla="*/ 424098 w 606086"/>
              <a:gd name="connsiteY46" fmla="*/ 307845 h 530017"/>
              <a:gd name="connsiteX47" fmla="*/ 347981 w 606086"/>
              <a:gd name="connsiteY47" fmla="*/ 293405 h 530017"/>
              <a:gd name="connsiteX48" fmla="*/ 107681 w 606086"/>
              <a:gd name="connsiteY48" fmla="*/ 269180 h 530017"/>
              <a:gd name="connsiteX49" fmla="*/ 101826 w 606086"/>
              <a:gd name="connsiteY49" fmla="*/ 277414 h 530017"/>
              <a:gd name="connsiteX50" fmla="*/ 191804 w 606086"/>
              <a:gd name="connsiteY50" fmla="*/ 305816 h 530017"/>
              <a:gd name="connsiteX51" fmla="*/ 281782 w 606086"/>
              <a:gd name="connsiteY51" fmla="*/ 277414 h 530017"/>
              <a:gd name="connsiteX52" fmla="*/ 275927 w 606086"/>
              <a:gd name="connsiteY52" fmla="*/ 269180 h 530017"/>
              <a:gd name="connsiteX53" fmla="*/ 191804 w 606086"/>
              <a:gd name="connsiteY53" fmla="*/ 285171 h 530017"/>
              <a:gd name="connsiteX54" fmla="*/ 107681 w 606086"/>
              <a:gd name="connsiteY54" fmla="*/ 269180 h 530017"/>
              <a:gd name="connsiteX55" fmla="*/ 301259 w 606086"/>
              <a:gd name="connsiteY55" fmla="*/ 259634 h 530017"/>
              <a:gd name="connsiteX56" fmla="*/ 307114 w 606086"/>
              <a:gd name="connsiteY56" fmla="*/ 277414 h 530017"/>
              <a:gd name="connsiteX57" fmla="*/ 307114 w 606086"/>
              <a:gd name="connsiteY57" fmla="*/ 283739 h 530017"/>
              <a:gd name="connsiteX58" fmla="*/ 324680 w 606086"/>
              <a:gd name="connsiteY58" fmla="*/ 284336 h 530017"/>
              <a:gd name="connsiteX59" fmla="*/ 325277 w 606086"/>
              <a:gd name="connsiteY59" fmla="*/ 284336 h 530017"/>
              <a:gd name="connsiteX60" fmla="*/ 328623 w 606086"/>
              <a:gd name="connsiteY60" fmla="*/ 280278 h 530017"/>
              <a:gd name="connsiteX61" fmla="*/ 319781 w 606086"/>
              <a:gd name="connsiteY61" fmla="*/ 264646 h 530017"/>
              <a:gd name="connsiteX62" fmla="*/ 319781 w 606086"/>
              <a:gd name="connsiteY62" fmla="*/ 264049 h 530017"/>
              <a:gd name="connsiteX63" fmla="*/ 319781 w 606086"/>
              <a:gd name="connsiteY63" fmla="*/ 260588 h 530017"/>
              <a:gd name="connsiteX64" fmla="*/ 301259 w 606086"/>
              <a:gd name="connsiteY64" fmla="*/ 259634 h 530017"/>
              <a:gd name="connsiteX65" fmla="*/ 424098 w 606086"/>
              <a:gd name="connsiteY65" fmla="*/ 213451 h 530017"/>
              <a:gd name="connsiteX66" fmla="*/ 342723 w 606086"/>
              <a:gd name="connsiteY66" fmla="*/ 238989 h 530017"/>
              <a:gd name="connsiteX67" fmla="*/ 424098 w 606086"/>
              <a:gd name="connsiteY67" fmla="*/ 264646 h 530017"/>
              <a:gd name="connsiteX68" fmla="*/ 505592 w 606086"/>
              <a:gd name="connsiteY68" fmla="*/ 238989 h 530017"/>
              <a:gd name="connsiteX69" fmla="*/ 424098 w 606086"/>
              <a:gd name="connsiteY69" fmla="*/ 213451 h 530017"/>
              <a:gd name="connsiteX70" fmla="*/ 191804 w 606086"/>
              <a:gd name="connsiteY70" fmla="*/ 180754 h 530017"/>
              <a:gd name="connsiteX71" fmla="*/ 101826 w 606086"/>
              <a:gd name="connsiteY71" fmla="*/ 209155 h 530017"/>
              <a:gd name="connsiteX72" fmla="*/ 191804 w 606086"/>
              <a:gd name="connsiteY72" fmla="*/ 237437 h 530017"/>
              <a:gd name="connsiteX73" fmla="*/ 281782 w 606086"/>
              <a:gd name="connsiteY73" fmla="*/ 209155 h 530017"/>
              <a:gd name="connsiteX74" fmla="*/ 191804 w 606086"/>
              <a:gd name="connsiteY74" fmla="*/ 180754 h 530017"/>
              <a:gd name="connsiteX75" fmla="*/ 421708 w 606086"/>
              <a:gd name="connsiteY75" fmla="*/ 163331 h 530017"/>
              <a:gd name="connsiteX76" fmla="*/ 324680 w 606086"/>
              <a:gd name="connsiteY76" fmla="*/ 181828 h 530017"/>
              <a:gd name="connsiteX77" fmla="*/ 289668 w 606086"/>
              <a:gd name="connsiteY77" fmla="*/ 179680 h 530017"/>
              <a:gd name="connsiteX78" fmla="*/ 306876 w 606086"/>
              <a:gd name="connsiteY78" fmla="*/ 204978 h 530017"/>
              <a:gd name="connsiteX79" fmla="*/ 324680 w 606086"/>
              <a:gd name="connsiteY79" fmla="*/ 205575 h 530017"/>
              <a:gd name="connsiteX80" fmla="*/ 428400 w 606086"/>
              <a:gd name="connsiteY80" fmla="*/ 172997 h 530017"/>
              <a:gd name="connsiteX81" fmla="*/ 421708 w 606086"/>
              <a:gd name="connsiteY81" fmla="*/ 163331 h 530017"/>
              <a:gd name="connsiteX82" fmla="*/ 0 w 606086"/>
              <a:gd name="connsiteY82" fmla="*/ 115939 h 530017"/>
              <a:gd name="connsiteX83" fmla="*/ 105989 w 606086"/>
              <a:gd name="connsiteY83" fmla="*/ 115939 h 530017"/>
              <a:gd name="connsiteX84" fmla="*/ 105989 w 606086"/>
              <a:gd name="connsiteY84" fmla="*/ 153903 h 530017"/>
              <a:gd name="connsiteX85" fmla="*/ 0 w 606086"/>
              <a:gd name="connsiteY85" fmla="*/ 153903 h 530017"/>
              <a:gd name="connsiteX86" fmla="*/ 324680 w 606086"/>
              <a:gd name="connsiteY86" fmla="*/ 61539 h 530017"/>
              <a:gd name="connsiteX87" fmla="*/ 221080 w 606086"/>
              <a:gd name="connsiteY87" fmla="*/ 94236 h 530017"/>
              <a:gd name="connsiteX88" fmla="*/ 324680 w 606086"/>
              <a:gd name="connsiteY88" fmla="*/ 126815 h 530017"/>
              <a:gd name="connsiteX89" fmla="*/ 428400 w 606086"/>
              <a:gd name="connsiteY89" fmla="*/ 94236 h 530017"/>
              <a:gd name="connsiteX90" fmla="*/ 324680 w 606086"/>
              <a:gd name="connsiteY90" fmla="*/ 61539 h 530017"/>
              <a:gd name="connsiteX91" fmla="*/ 400558 w 606086"/>
              <a:gd name="connsiteY91" fmla="*/ 15595 h 530017"/>
              <a:gd name="connsiteX92" fmla="*/ 434136 w 606086"/>
              <a:gd name="connsiteY92" fmla="*/ 15595 h 530017"/>
              <a:gd name="connsiteX93" fmla="*/ 434136 w 606086"/>
              <a:gd name="connsiteY93" fmla="*/ 22397 h 530017"/>
              <a:gd name="connsiteX94" fmla="*/ 404023 w 606086"/>
              <a:gd name="connsiteY94" fmla="*/ 22397 h 530017"/>
              <a:gd name="connsiteX95" fmla="*/ 390760 w 606086"/>
              <a:gd name="connsiteY95" fmla="*/ 40178 h 530017"/>
              <a:gd name="connsiteX96" fmla="*/ 457676 w 606086"/>
              <a:gd name="connsiteY96" fmla="*/ 94236 h 530017"/>
              <a:gd name="connsiteX97" fmla="*/ 457676 w 606086"/>
              <a:gd name="connsiteY97" fmla="*/ 126695 h 530017"/>
              <a:gd name="connsiteX98" fmla="*/ 446324 w 606086"/>
              <a:gd name="connsiteY98" fmla="*/ 146743 h 530017"/>
              <a:gd name="connsiteX99" fmla="*/ 457676 w 606086"/>
              <a:gd name="connsiteY99" fmla="*/ 172997 h 530017"/>
              <a:gd name="connsiteX100" fmla="*/ 457676 w 606086"/>
              <a:gd name="connsiteY100" fmla="*/ 192926 h 530017"/>
              <a:gd name="connsiteX101" fmla="*/ 528535 w 606086"/>
              <a:gd name="connsiteY101" fmla="*/ 238989 h 530017"/>
              <a:gd name="connsiteX102" fmla="*/ 528535 w 606086"/>
              <a:gd name="connsiteY102" fmla="*/ 264646 h 530017"/>
              <a:gd name="connsiteX103" fmla="*/ 519693 w 606086"/>
              <a:gd name="connsiteY103" fmla="*/ 280398 h 530017"/>
              <a:gd name="connsiteX104" fmla="*/ 528535 w 606086"/>
              <a:gd name="connsiteY104" fmla="*/ 300923 h 530017"/>
              <a:gd name="connsiteX105" fmla="*/ 528535 w 606086"/>
              <a:gd name="connsiteY105" fmla="*/ 326461 h 530017"/>
              <a:gd name="connsiteX106" fmla="*/ 519693 w 606086"/>
              <a:gd name="connsiteY106" fmla="*/ 342213 h 530017"/>
              <a:gd name="connsiteX107" fmla="*/ 528535 w 606086"/>
              <a:gd name="connsiteY107" fmla="*/ 362738 h 530017"/>
              <a:gd name="connsiteX108" fmla="*/ 528535 w 606086"/>
              <a:gd name="connsiteY108" fmla="*/ 388395 h 530017"/>
              <a:gd name="connsiteX109" fmla="*/ 519693 w 606086"/>
              <a:gd name="connsiteY109" fmla="*/ 404028 h 530017"/>
              <a:gd name="connsiteX110" fmla="*/ 528535 w 606086"/>
              <a:gd name="connsiteY110" fmla="*/ 424673 h 530017"/>
              <a:gd name="connsiteX111" fmla="*/ 528535 w 606086"/>
              <a:gd name="connsiteY111" fmla="*/ 450210 h 530017"/>
              <a:gd name="connsiteX112" fmla="*/ 451462 w 606086"/>
              <a:gd name="connsiteY112" fmla="*/ 491858 h 530017"/>
              <a:gd name="connsiteX113" fmla="*/ 463650 w 606086"/>
              <a:gd name="connsiteY113" fmla="*/ 508326 h 530017"/>
              <a:gd name="connsiteX114" fmla="*/ 493882 w 606086"/>
              <a:gd name="connsiteY114" fmla="*/ 508326 h 530017"/>
              <a:gd name="connsiteX115" fmla="*/ 493882 w 606086"/>
              <a:gd name="connsiteY115" fmla="*/ 515128 h 530017"/>
              <a:gd name="connsiteX116" fmla="*/ 460185 w 606086"/>
              <a:gd name="connsiteY116" fmla="*/ 515128 h 530017"/>
              <a:gd name="connsiteX117" fmla="*/ 443575 w 606086"/>
              <a:gd name="connsiteY117" fmla="*/ 492693 h 530017"/>
              <a:gd name="connsiteX118" fmla="*/ 424098 w 606086"/>
              <a:gd name="connsiteY118" fmla="*/ 493529 h 530017"/>
              <a:gd name="connsiteX119" fmla="*/ 319781 w 606086"/>
              <a:gd name="connsiteY119" fmla="*/ 450210 h 530017"/>
              <a:gd name="connsiteX120" fmla="*/ 319781 w 606086"/>
              <a:gd name="connsiteY120" fmla="*/ 449614 h 530017"/>
              <a:gd name="connsiteX121" fmla="*/ 319781 w 606086"/>
              <a:gd name="connsiteY121" fmla="*/ 424673 h 530017"/>
              <a:gd name="connsiteX122" fmla="*/ 320617 w 606086"/>
              <a:gd name="connsiteY122" fmla="*/ 418109 h 530017"/>
              <a:gd name="connsiteX123" fmla="*/ 307114 w 606086"/>
              <a:gd name="connsiteY123" fmla="*/ 417513 h 530017"/>
              <a:gd name="connsiteX124" fmla="*/ 307114 w 606086"/>
              <a:gd name="connsiteY124" fmla="*/ 442334 h 530017"/>
              <a:gd name="connsiteX125" fmla="*/ 191804 w 606086"/>
              <a:gd name="connsiteY125" fmla="*/ 490187 h 530017"/>
              <a:gd name="connsiteX126" fmla="*/ 76493 w 606086"/>
              <a:gd name="connsiteY126" fmla="*/ 442334 h 530017"/>
              <a:gd name="connsiteX127" fmla="*/ 76493 w 606086"/>
              <a:gd name="connsiteY127" fmla="*/ 441857 h 530017"/>
              <a:gd name="connsiteX128" fmla="*/ 76493 w 606086"/>
              <a:gd name="connsiteY128" fmla="*/ 414171 h 530017"/>
              <a:gd name="connsiteX129" fmla="*/ 86291 w 606086"/>
              <a:gd name="connsiteY129" fmla="*/ 391379 h 530017"/>
              <a:gd name="connsiteX130" fmla="*/ 76493 w 606086"/>
              <a:gd name="connsiteY130" fmla="*/ 374075 h 530017"/>
              <a:gd name="connsiteX131" fmla="*/ 76493 w 606086"/>
              <a:gd name="connsiteY131" fmla="*/ 373478 h 530017"/>
              <a:gd name="connsiteX132" fmla="*/ 76493 w 606086"/>
              <a:gd name="connsiteY132" fmla="*/ 345793 h 530017"/>
              <a:gd name="connsiteX133" fmla="*/ 86291 w 606086"/>
              <a:gd name="connsiteY133" fmla="*/ 323000 h 530017"/>
              <a:gd name="connsiteX134" fmla="*/ 76493 w 606086"/>
              <a:gd name="connsiteY134" fmla="*/ 305697 h 530017"/>
              <a:gd name="connsiteX135" fmla="*/ 76493 w 606086"/>
              <a:gd name="connsiteY135" fmla="*/ 305100 h 530017"/>
              <a:gd name="connsiteX136" fmla="*/ 76493 w 606086"/>
              <a:gd name="connsiteY136" fmla="*/ 277414 h 530017"/>
              <a:gd name="connsiteX137" fmla="*/ 86291 w 606086"/>
              <a:gd name="connsiteY137" fmla="*/ 254741 h 530017"/>
              <a:gd name="connsiteX138" fmla="*/ 76493 w 606086"/>
              <a:gd name="connsiteY138" fmla="*/ 237318 h 530017"/>
              <a:gd name="connsiteX139" fmla="*/ 76493 w 606086"/>
              <a:gd name="connsiteY139" fmla="*/ 236841 h 530017"/>
              <a:gd name="connsiteX140" fmla="*/ 76493 w 606086"/>
              <a:gd name="connsiteY140" fmla="*/ 209155 h 530017"/>
              <a:gd name="connsiteX141" fmla="*/ 158585 w 606086"/>
              <a:gd name="connsiteY141" fmla="*/ 157603 h 530017"/>
              <a:gd name="connsiteX142" fmla="*/ 144246 w 606086"/>
              <a:gd name="connsiteY142" fmla="*/ 138390 h 530017"/>
              <a:gd name="connsiteX143" fmla="*/ 114133 w 606086"/>
              <a:gd name="connsiteY143" fmla="*/ 138390 h 530017"/>
              <a:gd name="connsiteX144" fmla="*/ 114133 w 606086"/>
              <a:gd name="connsiteY144" fmla="*/ 131588 h 530017"/>
              <a:gd name="connsiteX145" fmla="*/ 147711 w 606086"/>
              <a:gd name="connsiteY145" fmla="*/ 131588 h 530017"/>
              <a:gd name="connsiteX146" fmla="*/ 166352 w 606086"/>
              <a:gd name="connsiteY146" fmla="*/ 156767 h 530017"/>
              <a:gd name="connsiteX147" fmla="*/ 191804 w 606086"/>
              <a:gd name="connsiteY147" fmla="*/ 155455 h 530017"/>
              <a:gd name="connsiteX148" fmla="*/ 196583 w 606086"/>
              <a:gd name="connsiteY148" fmla="*/ 155455 h 530017"/>
              <a:gd name="connsiteX149" fmla="*/ 203156 w 606086"/>
              <a:gd name="connsiteY149" fmla="*/ 146743 h 530017"/>
              <a:gd name="connsiteX150" fmla="*/ 191923 w 606086"/>
              <a:gd name="connsiteY150" fmla="*/ 126695 h 530017"/>
              <a:gd name="connsiteX151" fmla="*/ 191804 w 606086"/>
              <a:gd name="connsiteY151" fmla="*/ 126099 h 530017"/>
              <a:gd name="connsiteX152" fmla="*/ 191804 w 606086"/>
              <a:gd name="connsiteY152" fmla="*/ 94236 h 530017"/>
              <a:gd name="connsiteX153" fmla="*/ 324680 w 606086"/>
              <a:gd name="connsiteY153" fmla="*/ 32302 h 530017"/>
              <a:gd name="connsiteX154" fmla="*/ 383590 w 606086"/>
              <a:gd name="connsiteY154" fmla="*/ 38507 h 530017"/>
              <a:gd name="connsiteX155" fmla="*/ 439763 w 606086"/>
              <a:gd name="connsiteY155" fmla="*/ 0 h 530017"/>
              <a:gd name="connsiteX156" fmla="*/ 545611 w 606086"/>
              <a:gd name="connsiteY156" fmla="*/ 0 h 530017"/>
              <a:gd name="connsiteX157" fmla="*/ 545611 w 606086"/>
              <a:gd name="connsiteY157" fmla="*/ 37894 h 530017"/>
              <a:gd name="connsiteX158" fmla="*/ 439763 w 606086"/>
              <a:gd name="connsiteY158" fmla="*/ 37894 h 5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06086" h="530017">
                <a:moveTo>
                  <a:pt x="501508" y="493394"/>
                </a:moveTo>
                <a:lnTo>
                  <a:pt x="606086" y="493394"/>
                </a:lnTo>
                <a:lnTo>
                  <a:pt x="606086" y="530017"/>
                </a:lnTo>
                <a:lnTo>
                  <a:pt x="501508" y="530017"/>
                </a:lnTo>
                <a:close/>
                <a:moveTo>
                  <a:pt x="347981" y="417155"/>
                </a:moveTo>
                <a:cubicBezTo>
                  <a:pt x="344516" y="419780"/>
                  <a:pt x="342723" y="422405"/>
                  <a:pt x="342723" y="424673"/>
                </a:cubicBezTo>
                <a:cubicBezTo>
                  <a:pt x="342723" y="433623"/>
                  <a:pt x="373672" y="450210"/>
                  <a:pt x="424098" y="450210"/>
                </a:cubicBezTo>
                <a:cubicBezTo>
                  <a:pt x="474644" y="450210"/>
                  <a:pt x="505592" y="433623"/>
                  <a:pt x="505592" y="424673"/>
                </a:cubicBezTo>
                <a:cubicBezTo>
                  <a:pt x="505592" y="422405"/>
                  <a:pt x="503680" y="419780"/>
                  <a:pt x="500335" y="417155"/>
                </a:cubicBezTo>
                <a:cubicBezTo>
                  <a:pt x="479901" y="426701"/>
                  <a:pt x="451343" y="431594"/>
                  <a:pt x="424098" y="431594"/>
                </a:cubicBezTo>
                <a:cubicBezTo>
                  <a:pt x="396854" y="431594"/>
                  <a:pt x="368414" y="426701"/>
                  <a:pt x="347981" y="417155"/>
                </a:cubicBezTo>
                <a:close/>
                <a:moveTo>
                  <a:pt x="107681" y="405818"/>
                </a:moveTo>
                <a:cubicBezTo>
                  <a:pt x="103857" y="408801"/>
                  <a:pt x="101826" y="411785"/>
                  <a:pt x="101826" y="414171"/>
                </a:cubicBezTo>
                <a:cubicBezTo>
                  <a:pt x="101826" y="424076"/>
                  <a:pt x="136001" y="442454"/>
                  <a:pt x="191804" y="442454"/>
                </a:cubicBezTo>
                <a:cubicBezTo>
                  <a:pt x="247607" y="442454"/>
                  <a:pt x="281782" y="424076"/>
                  <a:pt x="281782" y="414171"/>
                </a:cubicBezTo>
                <a:cubicBezTo>
                  <a:pt x="281782" y="411785"/>
                  <a:pt x="279751" y="408801"/>
                  <a:pt x="275927" y="405818"/>
                </a:cubicBezTo>
                <a:cubicBezTo>
                  <a:pt x="253343" y="416439"/>
                  <a:pt x="221916" y="421809"/>
                  <a:pt x="191804" y="421809"/>
                </a:cubicBezTo>
                <a:cubicBezTo>
                  <a:pt x="161692" y="421809"/>
                  <a:pt x="130265" y="416439"/>
                  <a:pt x="107681" y="405818"/>
                </a:cubicBezTo>
                <a:close/>
                <a:moveTo>
                  <a:pt x="347981" y="355220"/>
                </a:moveTo>
                <a:cubicBezTo>
                  <a:pt x="344516" y="357965"/>
                  <a:pt x="342723" y="360590"/>
                  <a:pt x="342723" y="362738"/>
                </a:cubicBezTo>
                <a:cubicBezTo>
                  <a:pt x="342723" y="371808"/>
                  <a:pt x="373672" y="388395"/>
                  <a:pt x="424098" y="388395"/>
                </a:cubicBezTo>
                <a:cubicBezTo>
                  <a:pt x="474644" y="388395"/>
                  <a:pt x="505592" y="371808"/>
                  <a:pt x="505592" y="362738"/>
                </a:cubicBezTo>
                <a:cubicBezTo>
                  <a:pt x="505592" y="360590"/>
                  <a:pt x="503680" y="357965"/>
                  <a:pt x="500335" y="355220"/>
                </a:cubicBezTo>
                <a:cubicBezTo>
                  <a:pt x="479901" y="364886"/>
                  <a:pt x="451343" y="369779"/>
                  <a:pt x="424098" y="369779"/>
                </a:cubicBezTo>
                <a:cubicBezTo>
                  <a:pt x="396854" y="369779"/>
                  <a:pt x="368414" y="364886"/>
                  <a:pt x="347981" y="355220"/>
                </a:cubicBezTo>
                <a:close/>
                <a:moveTo>
                  <a:pt x="306278" y="338752"/>
                </a:moveTo>
                <a:cubicBezTo>
                  <a:pt x="306876" y="341019"/>
                  <a:pt x="307114" y="343406"/>
                  <a:pt x="307114" y="345793"/>
                </a:cubicBezTo>
                <a:lnTo>
                  <a:pt x="307114" y="362500"/>
                </a:lnTo>
                <a:cubicBezTo>
                  <a:pt x="311177" y="362738"/>
                  <a:pt x="315360" y="362977"/>
                  <a:pt x="319661" y="362977"/>
                </a:cubicBezTo>
                <a:lnTo>
                  <a:pt x="319661" y="362738"/>
                </a:lnTo>
                <a:cubicBezTo>
                  <a:pt x="319661" y="354982"/>
                  <a:pt x="323007" y="348180"/>
                  <a:pt x="328623" y="342213"/>
                </a:cubicBezTo>
                <a:cubicBezTo>
                  <a:pt x="327787" y="341258"/>
                  <a:pt x="326950" y="340303"/>
                  <a:pt x="326114" y="339349"/>
                </a:cubicBezTo>
                <a:cubicBezTo>
                  <a:pt x="325636" y="339349"/>
                  <a:pt x="325158" y="339349"/>
                  <a:pt x="324680" y="339349"/>
                </a:cubicBezTo>
                <a:cubicBezTo>
                  <a:pt x="318586" y="339349"/>
                  <a:pt x="312372" y="339110"/>
                  <a:pt x="306278" y="338752"/>
                </a:cubicBezTo>
                <a:close/>
                <a:moveTo>
                  <a:pt x="107681" y="337439"/>
                </a:moveTo>
                <a:cubicBezTo>
                  <a:pt x="103857" y="340542"/>
                  <a:pt x="101826" y="343406"/>
                  <a:pt x="101826" y="345793"/>
                </a:cubicBezTo>
                <a:cubicBezTo>
                  <a:pt x="101826" y="355817"/>
                  <a:pt x="136001" y="374075"/>
                  <a:pt x="191804" y="374075"/>
                </a:cubicBezTo>
                <a:cubicBezTo>
                  <a:pt x="247607" y="374075"/>
                  <a:pt x="281782" y="355817"/>
                  <a:pt x="281782" y="345793"/>
                </a:cubicBezTo>
                <a:cubicBezTo>
                  <a:pt x="281782" y="343406"/>
                  <a:pt x="279751" y="340542"/>
                  <a:pt x="275927" y="337439"/>
                </a:cubicBezTo>
                <a:cubicBezTo>
                  <a:pt x="253343" y="348060"/>
                  <a:pt x="221916" y="353550"/>
                  <a:pt x="191804" y="353550"/>
                </a:cubicBezTo>
                <a:cubicBezTo>
                  <a:pt x="161692" y="353550"/>
                  <a:pt x="130265" y="348060"/>
                  <a:pt x="107681" y="337439"/>
                </a:cubicBezTo>
                <a:close/>
                <a:moveTo>
                  <a:pt x="347981" y="293405"/>
                </a:moveTo>
                <a:cubicBezTo>
                  <a:pt x="344516" y="296150"/>
                  <a:pt x="342723" y="298775"/>
                  <a:pt x="342723" y="300923"/>
                </a:cubicBezTo>
                <a:cubicBezTo>
                  <a:pt x="342723" y="309993"/>
                  <a:pt x="373672" y="326580"/>
                  <a:pt x="424098" y="326580"/>
                </a:cubicBezTo>
                <a:cubicBezTo>
                  <a:pt x="474644" y="326580"/>
                  <a:pt x="505592" y="309993"/>
                  <a:pt x="505592" y="300923"/>
                </a:cubicBezTo>
                <a:cubicBezTo>
                  <a:pt x="505592" y="298775"/>
                  <a:pt x="503680" y="296150"/>
                  <a:pt x="500335" y="293405"/>
                </a:cubicBezTo>
                <a:cubicBezTo>
                  <a:pt x="479901" y="302952"/>
                  <a:pt x="451343" y="307845"/>
                  <a:pt x="424098" y="307845"/>
                </a:cubicBezTo>
                <a:cubicBezTo>
                  <a:pt x="396854" y="307845"/>
                  <a:pt x="368414" y="302952"/>
                  <a:pt x="347981" y="293405"/>
                </a:cubicBezTo>
                <a:close/>
                <a:moveTo>
                  <a:pt x="107681" y="269180"/>
                </a:moveTo>
                <a:cubicBezTo>
                  <a:pt x="103857" y="272164"/>
                  <a:pt x="101826" y="275028"/>
                  <a:pt x="101826" y="277414"/>
                </a:cubicBezTo>
                <a:cubicBezTo>
                  <a:pt x="101826" y="287438"/>
                  <a:pt x="136001" y="305816"/>
                  <a:pt x="191804" y="305816"/>
                </a:cubicBezTo>
                <a:cubicBezTo>
                  <a:pt x="247607" y="305816"/>
                  <a:pt x="281782" y="287438"/>
                  <a:pt x="281782" y="277414"/>
                </a:cubicBezTo>
                <a:cubicBezTo>
                  <a:pt x="281782" y="275028"/>
                  <a:pt x="279751" y="272164"/>
                  <a:pt x="275927" y="269180"/>
                </a:cubicBezTo>
                <a:cubicBezTo>
                  <a:pt x="253343" y="279801"/>
                  <a:pt x="221916" y="285171"/>
                  <a:pt x="191804" y="285171"/>
                </a:cubicBezTo>
                <a:cubicBezTo>
                  <a:pt x="161692" y="285171"/>
                  <a:pt x="130265" y="279682"/>
                  <a:pt x="107681" y="269180"/>
                </a:cubicBezTo>
                <a:close/>
                <a:moveTo>
                  <a:pt x="301259" y="259634"/>
                </a:moveTo>
                <a:cubicBezTo>
                  <a:pt x="305083" y="265004"/>
                  <a:pt x="307114" y="270970"/>
                  <a:pt x="307114" y="277414"/>
                </a:cubicBezTo>
                <a:lnTo>
                  <a:pt x="307114" y="283739"/>
                </a:lnTo>
                <a:cubicBezTo>
                  <a:pt x="312731" y="284097"/>
                  <a:pt x="318586" y="284336"/>
                  <a:pt x="324680" y="284336"/>
                </a:cubicBezTo>
                <a:cubicBezTo>
                  <a:pt x="324919" y="284336"/>
                  <a:pt x="325158" y="284336"/>
                  <a:pt x="325277" y="284336"/>
                </a:cubicBezTo>
                <a:cubicBezTo>
                  <a:pt x="326353" y="282904"/>
                  <a:pt x="327428" y="281591"/>
                  <a:pt x="328623" y="280278"/>
                </a:cubicBezTo>
                <a:cubicBezTo>
                  <a:pt x="324082" y="275624"/>
                  <a:pt x="320976" y="270374"/>
                  <a:pt x="319781" y="264646"/>
                </a:cubicBezTo>
                <a:lnTo>
                  <a:pt x="319781" y="264049"/>
                </a:lnTo>
                <a:lnTo>
                  <a:pt x="319781" y="260588"/>
                </a:lnTo>
                <a:cubicBezTo>
                  <a:pt x="313567" y="260469"/>
                  <a:pt x="307473" y="260111"/>
                  <a:pt x="301259" y="259634"/>
                </a:cubicBezTo>
                <a:close/>
                <a:moveTo>
                  <a:pt x="424098" y="213451"/>
                </a:moveTo>
                <a:cubicBezTo>
                  <a:pt x="373672" y="213451"/>
                  <a:pt x="342723" y="230039"/>
                  <a:pt x="342723" y="238989"/>
                </a:cubicBezTo>
                <a:cubicBezTo>
                  <a:pt x="342723" y="248058"/>
                  <a:pt x="373672" y="264646"/>
                  <a:pt x="424098" y="264646"/>
                </a:cubicBezTo>
                <a:cubicBezTo>
                  <a:pt x="474644" y="264646"/>
                  <a:pt x="505592" y="248058"/>
                  <a:pt x="505592" y="238989"/>
                </a:cubicBezTo>
                <a:cubicBezTo>
                  <a:pt x="505592" y="230039"/>
                  <a:pt x="474644" y="213451"/>
                  <a:pt x="424098" y="213451"/>
                </a:cubicBezTo>
                <a:close/>
                <a:moveTo>
                  <a:pt x="191804" y="180754"/>
                </a:moveTo>
                <a:cubicBezTo>
                  <a:pt x="136001" y="180754"/>
                  <a:pt x="101826" y="199131"/>
                  <a:pt x="101826" y="209155"/>
                </a:cubicBezTo>
                <a:cubicBezTo>
                  <a:pt x="101826" y="219060"/>
                  <a:pt x="136001" y="237437"/>
                  <a:pt x="191804" y="237437"/>
                </a:cubicBezTo>
                <a:cubicBezTo>
                  <a:pt x="247607" y="237437"/>
                  <a:pt x="281782" y="219060"/>
                  <a:pt x="281782" y="209155"/>
                </a:cubicBezTo>
                <a:cubicBezTo>
                  <a:pt x="281782" y="199131"/>
                  <a:pt x="247607" y="180754"/>
                  <a:pt x="191804" y="180754"/>
                </a:cubicBezTo>
                <a:close/>
                <a:moveTo>
                  <a:pt x="421708" y="163331"/>
                </a:moveTo>
                <a:cubicBezTo>
                  <a:pt x="395659" y="175622"/>
                  <a:pt x="359452" y="181828"/>
                  <a:pt x="324680" y="181828"/>
                </a:cubicBezTo>
                <a:cubicBezTo>
                  <a:pt x="313089" y="181828"/>
                  <a:pt x="301259" y="181112"/>
                  <a:pt x="289668" y="179680"/>
                </a:cubicBezTo>
                <a:cubicBezTo>
                  <a:pt x="299228" y="186720"/>
                  <a:pt x="305442" y="195193"/>
                  <a:pt x="306876" y="204978"/>
                </a:cubicBezTo>
                <a:cubicBezTo>
                  <a:pt x="312611" y="205336"/>
                  <a:pt x="318466" y="205575"/>
                  <a:pt x="324680" y="205575"/>
                </a:cubicBezTo>
                <a:cubicBezTo>
                  <a:pt x="388967" y="205575"/>
                  <a:pt x="428400" y="184453"/>
                  <a:pt x="428400" y="172997"/>
                </a:cubicBezTo>
                <a:cubicBezTo>
                  <a:pt x="428400" y="170133"/>
                  <a:pt x="426010" y="166792"/>
                  <a:pt x="421708" y="163331"/>
                </a:cubicBezTo>
                <a:close/>
                <a:moveTo>
                  <a:pt x="0" y="115939"/>
                </a:moveTo>
                <a:lnTo>
                  <a:pt x="105989" y="115939"/>
                </a:lnTo>
                <a:lnTo>
                  <a:pt x="105989" y="153903"/>
                </a:lnTo>
                <a:lnTo>
                  <a:pt x="0" y="153903"/>
                </a:lnTo>
                <a:close/>
                <a:moveTo>
                  <a:pt x="324680" y="61539"/>
                </a:moveTo>
                <a:cubicBezTo>
                  <a:pt x="260393" y="61539"/>
                  <a:pt x="221080" y="82661"/>
                  <a:pt x="221080" y="94236"/>
                </a:cubicBezTo>
                <a:cubicBezTo>
                  <a:pt x="221080" y="105692"/>
                  <a:pt x="260393" y="126815"/>
                  <a:pt x="324680" y="126815"/>
                </a:cubicBezTo>
                <a:cubicBezTo>
                  <a:pt x="388967" y="126815"/>
                  <a:pt x="428400" y="105692"/>
                  <a:pt x="428400" y="94236"/>
                </a:cubicBezTo>
                <a:cubicBezTo>
                  <a:pt x="428400" y="82661"/>
                  <a:pt x="388967" y="61539"/>
                  <a:pt x="324680" y="61539"/>
                </a:cubicBezTo>
                <a:close/>
                <a:moveTo>
                  <a:pt x="400558" y="15595"/>
                </a:moveTo>
                <a:lnTo>
                  <a:pt x="434136" y="15595"/>
                </a:lnTo>
                <a:lnTo>
                  <a:pt x="434136" y="22397"/>
                </a:lnTo>
                <a:lnTo>
                  <a:pt x="404023" y="22397"/>
                </a:lnTo>
                <a:lnTo>
                  <a:pt x="390760" y="40178"/>
                </a:lnTo>
                <a:cubicBezTo>
                  <a:pt x="428758" y="49725"/>
                  <a:pt x="457676" y="68102"/>
                  <a:pt x="457676" y="94236"/>
                </a:cubicBezTo>
                <a:lnTo>
                  <a:pt x="457676" y="126695"/>
                </a:lnTo>
                <a:cubicBezTo>
                  <a:pt x="456122" y="134094"/>
                  <a:pt x="452179" y="140777"/>
                  <a:pt x="446324" y="146743"/>
                </a:cubicBezTo>
                <a:cubicBezTo>
                  <a:pt x="453493" y="154381"/>
                  <a:pt x="457676" y="163092"/>
                  <a:pt x="457676" y="172997"/>
                </a:cubicBezTo>
                <a:lnTo>
                  <a:pt x="457676" y="192926"/>
                </a:lnTo>
                <a:cubicBezTo>
                  <a:pt x="495913" y="198773"/>
                  <a:pt x="528535" y="214525"/>
                  <a:pt x="528535" y="238989"/>
                </a:cubicBezTo>
                <a:lnTo>
                  <a:pt x="528535" y="264646"/>
                </a:lnTo>
                <a:cubicBezTo>
                  <a:pt x="527340" y="270493"/>
                  <a:pt x="524233" y="275624"/>
                  <a:pt x="519693" y="280398"/>
                </a:cubicBezTo>
                <a:cubicBezTo>
                  <a:pt x="525309" y="286364"/>
                  <a:pt x="528535" y="293166"/>
                  <a:pt x="528535" y="300923"/>
                </a:cubicBezTo>
                <a:lnTo>
                  <a:pt x="528535" y="326461"/>
                </a:lnTo>
                <a:cubicBezTo>
                  <a:pt x="527340" y="332308"/>
                  <a:pt x="524233" y="337559"/>
                  <a:pt x="519693" y="342213"/>
                </a:cubicBezTo>
                <a:cubicBezTo>
                  <a:pt x="525309" y="348180"/>
                  <a:pt x="528535" y="354982"/>
                  <a:pt x="528535" y="362738"/>
                </a:cubicBezTo>
                <a:lnTo>
                  <a:pt x="528535" y="388395"/>
                </a:lnTo>
                <a:cubicBezTo>
                  <a:pt x="527340" y="394123"/>
                  <a:pt x="524233" y="399374"/>
                  <a:pt x="519693" y="404028"/>
                </a:cubicBezTo>
                <a:cubicBezTo>
                  <a:pt x="525309" y="409995"/>
                  <a:pt x="528535" y="416916"/>
                  <a:pt x="528535" y="424673"/>
                </a:cubicBezTo>
                <a:lnTo>
                  <a:pt x="528535" y="450210"/>
                </a:lnTo>
                <a:cubicBezTo>
                  <a:pt x="523755" y="473122"/>
                  <a:pt x="489461" y="487323"/>
                  <a:pt x="451462" y="491858"/>
                </a:cubicBezTo>
                <a:lnTo>
                  <a:pt x="463650" y="508326"/>
                </a:lnTo>
                <a:lnTo>
                  <a:pt x="493882" y="508326"/>
                </a:lnTo>
                <a:lnTo>
                  <a:pt x="493882" y="515128"/>
                </a:lnTo>
                <a:lnTo>
                  <a:pt x="460185" y="515128"/>
                </a:lnTo>
                <a:lnTo>
                  <a:pt x="443575" y="492693"/>
                </a:lnTo>
                <a:cubicBezTo>
                  <a:pt x="437123" y="493171"/>
                  <a:pt x="430551" y="493529"/>
                  <a:pt x="424098" y="493529"/>
                </a:cubicBezTo>
                <a:cubicBezTo>
                  <a:pt x="376779" y="493529"/>
                  <a:pt x="325636" y="478612"/>
                  <a:pt x="319781" y="450210"/>
                </a:cubicBezTo>
                <a:lnTo>
                  <a:pt x="319781" y="449614"/>
                </a:lnTo>
                <a:lnTo>
                  <a:pt x="319781" y="424673"/>
                </a:lnTo>
                <a:cubicBezTo>
                  <a:pt x="319781" y="422405"/>
                  <a:pt x="320020" y="420138"/>
                  <a:pt x="320617" y="418109"/>
                </a:cubicBezTo>
                <a:cubicBezTo>
                  <a:pt x="316076" y="417990"/>
                  <a:pt x="311655" y="417871"/>
                  <a:pt x="307114" y="417513"/>
                </a:cubicBezTo>
                <a:lnTo>
                  <a:pt x="307114" y="442334"/>
                </a:lnTo>
                <a:cubicBezTo>
                  <a:pt x="300662" y="473719"/>
                  <a:pt x="244142" y="490187"/>
                  <a:pt x="191804" y="490187"/>
                </a:cubicBezTo>
                <a:cubicBezTo>
                  <a:pt x="139466" y="490187"/>
                  <a:pt x="83065" y="473719"/>
                  <a:pt x="76493" y="442334"/>
                </a:cubicBezTo>
                <a:lnTo>
                  <a:pt x="76493" y="441857"/>
                </a:lnTo>
                <a:lnTo>
                  <a:pt x="76493" y="414171"/>
                </a:lnTo>
                <a:cubicBezTo>
                  <a:pt x="76493" y="405579"/>
                  <a:pt x="80078" y="397942"/>
                  <a:pt x="86291" y="391379"/>
                </a:cubicBezTo>
                <a:cubicBezTo>
                  <a:pt x="81273" y="386247"/>
                  <a:pt x="77807" y="380400"/>
                  <a:pt x="76493" y="374075"/>
                </a:cubicBezTo>
                <a:lnTo>
                  <a:pt x="76493" y="373478"/>
                </a:lnTo>
                <a:lnTo>
                  <a:pt x="76493" y="345793"/>
                </a:lnTo>
                <a:cubicBezTo>
                  <a:pt x="76493" y="337201"/>
                  <a:pt x="80078" y="329683"/>
                  <a:pt x="86291" y="323000"/>
                </a:cubicBezTo>
                <a:cubicBezTo>
                  <a:pt x="81273" y="317869"/>
                  <a:pt x="77807" y="312141"/>
                  <a:pt x="76493" y="305697"/>
                </a:cubicBezTo>
                <a:lnTo>
                  <a:pt x="76493" y="305100"/>
                </a:lnTo>
                <a:lnTo>
                  <a:pt x="76493" y="277414"/>
                </a:lnTo>
                <a:cubicBezTo>
                  <a:pt x="76493" y="268942"/>
                  <a:pt x="80078" y="261304"/>
                  <a:pt x="86291" y="254741"/>
                </a:cubicBezTo>
                <a:cubicBezTo>
                  <a:pt x="81273" y="249490"/>
                  <a:pt x="77807" y="243762"/>
                  <a:pt x="76493" y="237318"/>
                </a:cubicBezTo>
                <a:lnTo>
                  <a:pt x="76493" y="236841"/>
                </a:lnTo>
                <a:lnTo>
                  <a:pt x="76493" y="209155"/>
                </a:lnTo>
                <a:cubicBezTo>
                  <a:pt x="76493" y="181112"/>
                  <a:pt x="114611" y="163569"/>
                  <a:pt x="158585" y="157603"/>
                </a:cubicBezTo>
                <a:lnTo>
                  <a:pt x="144246" y="138390"/>
                </a:lnTo>
                <a:lnTo>
                  <a:pt x="114133" y="138390"/>
                </a:lnTo>
                <a:lnTo>
                  <a:pt x="114133" y="131588"/>
                </a:lnTo>
                <a:lnTo>
                  <a:pt x="147711" y="131588"/>
                </a:lnTo>
                <a:lnTo>
                  <a:pt x="166352" y="156767"/>
                </a:lnTo>
                <a:cubicBezTo>
                  <a:pt x="174716" y="155813"/>
                  <a:pt x="183320" y="155455"/>
                  <a:pt x="191804" y="155455"/>
                </a:cubicBezTo>
                <a:cubicBezTo>
                  <a:pt x="193357" y="155455"/>
                  <a:pt x="195030" y="155455"/>
                  <a:pt x="196583" y="155455"/>
                </a:cubicBezTo>
                <a:cubicBezTo>
                  <a:pt x="198376" y="152352"/>
                  <a:pt x="200527" y="149488"/>
                  <a:pt x="203156" y="146743"/>
                </a:cubicBezTo>
                <a:cubicBezTo>
                  <a:pt x="197420" y="140777"/>
                  <a:pt x="193477" y="134094"/>
                  <a:pt x="191923" y="126695"/>
                </a:cubicBezTo>
                <a:lnTo>
                  <a:pt x="191804" y="126099"/>
                </a:lnTo>
                <a:lnTo>
                  <a:pt x="191804" y="94236"/>
                </a:lnTo>
                <a:cubicBezTo>
                  <a:pt x="191804" y="54021"/>
                  <a:pt x="260273" y="32302"/>
                  <a:pt x="324680" y="32302"/>
                </a:cubicBezTo>
                <a:cubicBezTo>
                  <a:pt x="344635" y="32302"/>
                  <a:pt x="365069" y="34450"/>
                  <a:pt x="383590" y="38507"/>
                </a:cubicBezTo>
                <a:close/>
                <a:moveTo>
                  <a:pt x="439763" y="0"/>
                </a:moveTo>
                <a:lnTo>
                  <a:pt x="545611" y="0"/>
                </a:lnTo>
                <a:lnTo>
                  <a:pt x="545611" y="37894"/>
                </a:lnTo>
                <a:lnTo>
                  <a:pt x="439763" y="37894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9"/>
          <p:cNvSpPr>
            <a:spLocks noEditPoints="1"/>
          </p:cNvSpPr>
          <p:nvPr/>
        </p:nvSpPr>
        <p:spPr>
          <a:xfrm>
            <a:off x="5332595" y="1239844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10"/>
          <p:cNvSpPr>
            <a:spLocks noEditPoints="1"/>
          </p:cNvSpPr>
          <p:nvPr/>
        </p:nvSpPr>
        <p:spPr>
          <a:xfrm>
            <a:off x="6105705" y="2300294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Freeform 11"/>
          <p:cNvSpPr>
            <a:spLocks noEditPoints="1"/>
          </p:cNvSpPr>
          <p:nvPr/>
        </p:nvSpPr>
        <p:spPr>
          <a:xfrm>
            <a:off x="4019150" y="2296801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Freeform 12"/>
          <p:cNvSpPr/>
          <p:nvPr/>
        </p:nvSpPr>
        <p:spPr>
          <a:xfrm>
            <a:off x="5115450" y="2253304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Freeform 34"/>
          <p:cNvSpPr>
            <a:spLocks noEditPoints="1"/>
          </p:cNvSpPr>
          <p:nvPr/>
        </p:nvSpPr>
        <p:spPr>
          <a:xfrm>
            <a:off x="1755430" y="2226316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Freeform 36"/>
          <p:cNvSpPr>
            <a:spLocks noEditPoints="1"/>
          </p:cNvSpPr>
          <p:nvPr/>
        </p:nvSpPr>
        <p:spPr>
          <a:xfrm>
            <a:off x="532765" y="2273306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41"/>
          <p:cNvSpPr>
            <a:spLocks noEditPoints="1"/>
          </p:cNvSpPr>
          <p:nvPr/>
        </p:nvSpPr>
        <p:spPr>
          <a:xfrm>
            <a:off x="4222393" y="3447243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73"/>
          <p:cNvSpPr>
            <a:spLocks noEditPoints="1"/>
          </p:cNvSpPr>
          <p:nvPr/>
        </p:nvSpPr>
        <p:spPr>
          <a:xfrm>
            <a:off x="2833950" y="2327916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101"/>
          <p:cNvSpPr/>
          <p:nvPr/>
        </p:nvSpPr>
        <p:spPr>
          <a:xfrm>
            <a:off x="4123430" y="1200792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钥匙"/>
          <p:cNvSpPr/>
          <p:nvPr/>
        </p:nvSpPr>
        <p:spPr>
          <a:xfrm>
            <a:off x="8808467" y="1167296"/>
            <a:ext cx="610870" cy="609916"/>
          </a:xfrm>
          <a:custGeom>
            <a:avLst/>
            <a:gdLst>
              <a:gd name="connsiteX0" fmla="*/ 67884 w 606398"/>
              <a:gd name="connsiteY0" fmla="*/ 337867 h 605451"/>
              <a:gd name="connsiteX1" fmla="*/ 196473 w 606398"/>
              <a:gd name="connsiteY1" fmla="*/ 337867 h 605451"/>
              <a:gd name="connsiteX2" fmla="*/ 268149 w 606398"/>
              <a:gd name="connsiteY2" fmla="*/ 408970 h 605451"/>
              <a:gd name="connsiteX3" fmla="*/ 268149 w 606398"/>
              <a:gd name="connsiteY3" fmla="*/ 537920 h 605451"/>
              <a:gd name="connsiteX4" fmla="*/ 67884 w 606398"/>
              <a:gd name="connsiteY4" fmla="*/ 337867 h 605451"/>
              <a:gd name="connsiteX5" fmla="*/ 410100 w 606398"/>
              <a:gd name="connsiteY5" fmla="*/ 337303 h 605451"/>
              <a:gd name="connsiteX6" fmla="*/ 538767 w 606398"/>
              <a:gd name="connsiteY6" fmla="*/ 337303 h 605451"/>
              <a:gd name="connsiteX7" fmla="*/ 338432 w 606398"/>
              <a:gd name="connsiteY7" fmla="*/ 537285 h 605451"/>
              <a:gd name="connsiteX8" fmla="*/ 338432 w 606398"/>
              <a:gd name="connsiteY8" fmla="*/ 408970 h 605451"/>
              <a:gd name="connsiteX9" fmla="*/ 410100 w 606398"/>
              <a:gd name="connsiteY9" fmla="*/ 337303 h 605451"/>
              <a:gd name="connsiteX10" fmla="*/ 338432 w 606398"/>
              <a:gd name="connsiteY10" fmla="*/ 67743 h 605451"/>
              <a:gd name="connsiteX11" fmla="*/ 538626 w 606398"/>
              <a:gd name="connsiteY11" fmla="*/ 267725 h 605451"/>
              <a:gd name="connsiteX12" fmla="*/ 410116 w 606398"/>
              <a:gd name="connsiteY12" fmla="*/ 267725 h 605451"/>
              <a:gd name="connsiteX13" fmla="*/ 338432 w 606398"/>
              <a:gd name="connsiteY13" fmla="*/ 196058 h 605451"/>
              <a:gd name="connsiteX14" fmla="*/ 268149 w 606398"/>
              <a:gd name="connsiteY14" fmla="*/ 67743 h 605451"/>
              <a:gd name="connsiteX15" fmla="*/ 268149 w 606398"/>
              <a:gd name="connsiteY15" fmla="*/ 196151 h 605451"/>
              <a:gd name="connsiteX16" fmla="*/ 196381 w 606398"/>
              <a:gd name="connsiteY16" fmla="*/ 267725 h 605451"/>
              <a:gd name="connsiteX17" fmla="*/ 67884 w 606398"/>
              <a:gd name="connsiteY17" fmla="*/ 267725 h 605451"/>
              <a:gd name="connsiteX18" fmla="*/ 268149 w 606398"/>
              <a:gd name="connsiteY18" fmla="*/ 67743 h 605451"/>
              <a:gd name="connsiteX19" fmla="*/ 303337 w 606398"/>
              <a:gd name="connsiteY19" fmla="*/ 0 h 605451"/>
              <a:gd name="connsiteX20" fmla="*/ 314850 w 606398"/>
              <a:gd name="connsiteY20" fmla="*/ 11495 h 605451"/>
              <a:gd name="connsiteX21" fmla="*/ 314850 w 606398"/>
              <a:gd name="connsiteY21" fmla="*/ 214703 h 605451"/>
              <a:gd name="connsiteX22" fmla="*/ 391543 w 606398"/>
              <a:gd name="connsiteY22" fmla="*/ 291369 h 605451"/>
              <a:gd name="connsiteX23" fmla="*/ 595067 w 606398"/>
              <a:gd name="connsiteY23" fmla="*/ 291369 h 605451"/>
              <a:gd name="connsiteX24" fmla="*/ 606394 w 606398"/>
              <a:gd name="connsiteY24" fmla="*/ 302586 h 605451"/>
              <a:gd name="connsiteX25" fmla="*/ 594881 w 606398"/>
              <a:gd name="connsiteY25" fmla="*/ 314082 h 605451"/>
              <a:gd name="connsiteX26" fmla="*/ 391450 w 606398"/>
              <a:gd name="connsiteY26" fmla="*/ 314082 h 605451"/>
              <a:gd name="connsiteX27" fmla="*/ 314664 w 606398"/>
              <a:gd name="connsiteY27" fmla="*/ 390748 h 605451"/>
              <a:gd name="connsiteX28" fmla="*/ 314664 w 606398"/>
              <a:gd name="connsiteY28" fmla="*/ 593399 h 605451"/>
              <a:gd name="connsiteX29" fmla="*/ 303151 w 606398"/>
              <a:gd name="connsiteY29" fmla="*/ 605451 h 605451"/>
              <a:gd name="connsiteX30" fmla="*/ 291638 w 606398"/>
              <a:gd name="connsiteY30" fmla="*/ 593956 h 605451"/>
              <a:gd name="connsiteX31" fmla="*/ 291638 w 606398"/>
              <a:gd name="connsiteY31" fmla="*/ 390841 h 605451"/>
              <a:gd name="connsiteX32" fmla="*/ 214945 w 606398"/>
              <a:gd name="connsiteY32" fmla="*/ 314174 h 605451"/>
              <a:gd name="connsiteX33" fmla="*/ 11513 w 606398"/>
              <a:gd name="connsiteY33" fmla="*/ 314174 h 605451"/>
              <a:gd name="connsiteX34" fmla="*/ 0 w 606398"/>
              <a:gd name="connsiteY34" fmla="*/ 302679 h 605451"/>
              <a:gd name="connsiteX35" fmla="*/ 11513 w 606398"/>
              <a:gd name="connsiteY35" fmla="*/ 291184 h 605451"/>
              <a:gd name="connsiteX36" fmla="*/ 215038 w 606398"/>
              <a:gd name="connsiteY36" fmla="*/ 291184 h 605451"/>
              <a:gd name="connsiteX37" fmla="*/ 291823 w 606398"/>
              <a:gd name="connsiteY37" fmla="*/ 214610 h 605451"/>
              <a:gd name="connsiteX38" fmla="*/ 291823 w 606398"/>
              <a:gd name="connsiteY38" fmla="*/ 11495 h 605451"/>
              <a:gd name="connsiteX39" fmla="*/ 303337 w 606398"/>
              <a:gd name="connsiteY39" fmla="*/ 0 h 6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6398" h="605451">
                <a:moveTo>
                  <a:pt x="67884" y="337867"/>
                </a:moveTo>
                <a:lnTo>
                  <a:pt x="196473" y="337867"/>
                </a:lnTo>
                <a:cubicBezTo>
                  <a:pt x="207986" y="371518"/>
                  <a:pt x="234447" y="397939"/>
                  <a:pt x="268149" y="408970"/>
                </a:cubicBezTo>
                <a:lnTo>
                  <a:pt x="268149" y="537920"/>
                </a:lnTo>
                <a:cubicBezTo>
                  <a:pt x="164628" y="522439"/>
                  <a:pt x="83203" y="440767"/>
                  <a:pt x="67884" y="337867"/>
                </a:cubicBezTo>
                <a:close/>
                <a:moveTo>
                  <a:pt x="410100" y="337303"/>
                </a:moveTo>
                <a:lnTo>
                  <a:pt x="538767" y="337303"/>
                </a:lnTo>
                <a:cubicBezTo>
                  <a:pt x="523264" y="440585"/>
                  <a:pt x="441477" y="521987"/>
                  <a:pt x="338432" y="537285"/>
                </a:cubicBezTo>
                <a:lnTo>
                  <a:pt x="338432" y="408970"/>
                </a:lnTo>
                <a:cubicBezTo>
                  <a:pt x="372131" y="397937"/>
                  <a:pt x="398588" y="371514"/>
                  <a:pt x="410100" y="337303"/>
                </a:cubicBezTo>
                <a:close/>
                <a:moveTo>
                  <a:pt x="338432" y="67743"/>
                </a:moveTo>
                <a:cubicBezTo>
                  <a:pt x="441965" y="83133"/>
                  <a:pt x="523305" y="164350"/>
                  <a:pt x="538626" y="267725"/>
                </a:cubicBezTo>
                <a:lnTo>
                  <a:pt x="410116" y="267725"/>
                </a:lnTo>
                <a:cubicBezTo>
                  <a:pt x="399159" y="234070"/>
                  <a:pt x="372138" y="207183"/>
                  <a:pt x="338432" y="196058"/>
                </a:cubicBezTo>
                <a:close/>
                <a:moveTo>
                  <a:pt x="268149" y="67743"/>
                </a:moveTo>
                <a:lnTo>
                  <a:pt x="268149" y="196151"/>
                </a:lnTo>
                <a:cubicBezTo>
                  <a:pt x="234447" y="207183"/>
                  <a:pt x="207522" y="234070"/>
                  <a:pt x="196381" y="267725"/>
                </a:cubicBezTo>
                <a:lnTo>
                  <a:pt x="67884" y="267725"/>
                </a:lnTo>
                <a:cubicBezTo>
                  <a:pt x="83296" y="164906"/>
                  <a:pt x="164628" y="83133"/>
                  <a:pt x="268149" y="67743"/>
                </a:cubicBezTo>
                <a:close/>
                <a:moveTo>
                  <a:pt x="303337" y="0"/>
                </a:moveTo>
                <a:cubicBezTo>
                  <a:pt x="309465" y="0"/>
                  <a:pt x="314850" y="5191"/>
                  <a:pt x="314850" y="11495"/>
                </a:cubicBezTo>
                <a:lnTo>
                  <a:pt x="314850" y="214703"/>
                </a:lnTo>
                <a:cubicBezTo>
                  <a:pt x="354775" y="219894"/>
                  <a:pt x="386343" y="251414"/>
                  <a:pt x="391543" y="291369"/>
                </a:cubicBezTo>
                <a:lnTo>
                  <a:pt x="595067" y="291369"/>
                </a:lnTo>
                <a:cubicBezTo>
                  <a:pt x="601288" y="291369"/>
                  <a:pt x="606580" y="296561"/>
                  <a:pt x="606394" y="302586"/>
                </a:cubicBezTo>
                <a:cubicBezTo>
                  <a:pt x="606394" y="308798"/>
                  <a:pt x="601195" y="314082"/>
                  <a:pt x="594881" y="314082"/>
                </a:cubicBezTo>
                <a:lnTo>
                  <a:pt x="391450" y="314082"/>
                </a:lnTo>
                <a:cubicBezTo>
                  <a:pt x="386250" y="354037"/>
                  <a:pt x="354682" y="385557"/>
                  <a:pt x="314664" y="390748"/>
                </a:cubicBezTo>
                <a:lnTo>
                  <a:pt x="314664" y="593399"/>
                </a:lnTo>
                <a:cubicBezTo>
                  <a:pt x="314664" y="600074"/>
                  <a:pt x="309372" y="605451"/>
                  <a:pt x="303151" y="605451"/>
                </a:cubicBezTo>
                <a:cubicBezTo>
                  <a:pt x="297023" y="605451"/>
                  <a:pt x="291638" y="600260"/>
                  <a:pt x="291638" y="593956"/>
                </a:cubicBezTo>
                <a:lnTo>
                  <a:pt x="291638" y="390841"/>
                </a:lnTo>
                <a:cubicBezTo>
                  <a:pt x="251713" y="385649"/>
                  <a:pt x="220144" y="354130"/>
                  <a:pt x="214945" y="314174"/>
                </a:cubicBezTo>
                <a:lnTo>
                  <a:pt x="11513" y="314174"/>
                </a:lnTo>
                <a:cubicBezTo>
                  <a:pt x="5292" y="314174"/>
                  <a:pt x="0" y="308890"/>
                  <a:pt x="0" y="302679"/>
                </a:cubicBezTo>
                <a:cubicBezTo>
                  <a:pt x="0" y="296561"/>
                  <a:pt x="5199" y="291184"/>
                  <a:pt x="11513" y="291184"/>
                </a:cubicBezTo>
                <a:lnTo>
                  <a:pt x="215038" y="291184"/>
                </a:lnTo>
                <a:cubicBezTo>
                  <a:pt x="220237" y="251321"/>
                  <a:pt x="251806" y="219802"/>
                  <a:pt x="291823" y="214610"/>
                </a:cubicBezTo>
                <a:lnTo>
                  <a:pt x="291823" y="11495"/>
                </a:lnTo>
                <a:cubicBezTo>
                  <a:pt x="291823" y="5284"/>
                  <a:pt x="297116" y="0"/>
                  <a:pt x="303337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放大镜"/>
          <p:cNvSpPr/>
          <p:nvPr/>
        </p:nvSpPr>
        <p:spPr>
          <a:xfrm>
            <a:off x="10063987" y="1166819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电池"/>
          <p:cNvSpPr/>
          <p:nvPr/>
        </p:nvSpPr>
        <p:spPr>
          <a:xfrm>
            <a:off x="11248390" y="1166819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8" name="灯泡"/>
          <p:cNvSpPr/>
          <p:nvPr/>
        </p:nvSpPr>
        <p:spPr>
          <a:xfrm>
            <a:off x="8653270" y="2229174"/>
            <a:ext cx="595880" cy="654685"/>
          </a:xfrm>
          <a:custGeom>
            <a:avLst/>
            <a:gdLst>
              <a:gd name="T0" fmla="*/ 461 w 536"/>
              <a:gd name="T1" fmla="*/ 441 h 590"/>
              <a:gd name="T2" fmla="*/ 404 w 536"/>
              <a:gd name="T3" fmla="*/ 467 h 590"/>
              <a:gd name="T4" fmla="*/ 175 w 536"/>
              <a:gd name="T5" fmla="*/ 427 h 590"/>
              <a:gd name="T6" fmla="*/ 339 w 536"/>
              <a:gd name="T7" fmla="*/ 337 h 590"/>
              <a:gd name="T8" fmla="*/ 381 w 536"/>
              <a:gd name="T9" fmla="*/ 350 h 590"/>
              <a:gd name="T10" fmla="*/ 456 w 536"/>
              <a:gd name="T11" fmla="*/ 275 h 590"/>
              <a:gd name="T12" fmla="*/ 381 w 536"/>
              <a:gd name="T13" fmla="*/ 201 h 590"/>
              <a:gd name="T14" fmla="*/ 362 w 536"/>
              <a:gd name="T15" fmla="*/ 203 h 590"/>
              <a:gd name="T16" fmla="*/ 260 w 536"/>
              <a:gd name="T17" fmla="*/ 105 h 590"/>
              <a:gd name="T18" fmla="*/ 267 w 536"/>
              <a:gd name="T19" fmla="*/ 75 h 590"/>
              <a:gd name="T20" fmla="*/ 192 w 536"/>
              <a:gd name="T21" fmla="*/ 0 h 590"/>
              <a:gd name="T22" fmla="*/ 117 w 536"/>
              <a:gd name="T23" fmla="*/ 75 h 590"/>
              <a:gd name="T24" fmla="*/ 192 w 536"/>
              <a:gd name="T25" fmla="*/ 150 h 590"/>
              <a:gd name="T26" fmla="*/ 209 w 536"/>
              <a:gd name="T27" fmla="*/ 148 h 590"/>
              <a:gd name="T28" fmla="*/ 312 w 536"/>
              <a:gd name="T29" fmla="*/ 248 h 590"/>
              <a:gd name="T30" fmla="*/ 307 w 536"/>
              <a:gd name="T31" fmla="*/ 275 h 590"/>
              <a:gd name="T32" fmla="*/ 307 w 536"/>
              <a:gd name="T33" fmla="*/ 279 h 590"/>
              <a:gd name="T34" fmla="*/ 114 w 536"/>
              <a:gd name="T35" fmla="*/ 385 h 590"/>
              <a:gd name="T36" fmla="*/ 75 w 536"/>
              <a:gd name="T37" fmla="*/ 374 h 590"/>
              <a:gd name="T38" fmla="*/ 0 w 536"/>
              <a:gd name="T39" fmla="*/ 449 h 590"/>
              <a:gd name="T40" fmla="*/ 75 w 536"/>
              <a:gd name="T41" fmla="*/ 524 h 590"/>
              <a:gd name="T42" fmla="*/ 138 w 536"/>
              <a:gd name="T43" fmla="*/ 489 h 590"/>
              <a:gd name="T44" fmla="*/ 389 w 536"/>
              <a:gd name="T45" fmla="*/ 532 h 590"/>
              <a:gd name="T46" fmla="*/ 462 w 536"/>
              <a:gd name="T47" fmla="*/ 590 h 590"/>
              <a:gd name="T48" fmla="*/ 536 w 536"/>
              <a:gd name="T49" fmla="*/ 515 h 590"/>
              <a:gd name="T50" fmla="*/ 461 w 536"/>
              <a:gd name="T51" fmla="*/ 441 h 590"/>
              <a:gd name="T52" fmla="*/ 416 w 536"/>
              <a:gd name="T53" fmla="*/ 275 h 590"/>
              <a:gd name="T54" fmla="*/ 381 w 536"/>
              <a:gd name="T55" fmla="*/ 310 h 590"/>
              <a:gd name="T56" fmla="*/ 347 w 536"/>
              <a:gd name="T57" fmla="*/ 275 h 590"/>
              <a:gd name="T58" fmla="*/ 381 w 536"/>
              <a:gd name="T59" fmla="*/ 241 h 590"/>
              <a:gd name="T60" fmla="*/ 416 w 536"/>
              <a:gd name="T61" fmla="*/ 275 h 590"/>
              <a:gd name="T62" fmla="*/ 157 w 536"/>
              <a:gd name="T63" fmla="*/ 75 h 590"/>
              <a:gd name="T64" fmla="*/ 192 w 536"/>
              <a:gd name="T65" fmla="*/ 40 h 590"/>
              <a:gd name="T66" fmla="*/ 227 w 536"/>
              <a:gd name="T67" fmla="*/ 75 h 590"/>
              <a:gd name="T68" fmla="*/ 192 w 536"/>
              <a:gd name="T69" fmla="*/ 110 h 590"/>
              <a:gd name="T70" fmla="*/ 157 w 536"/>
              <a:gd name="T71" fmla="*/ 75 h 590"/>
              <a:gd name="T72" fmla="*/ 75 w 536"/>
              <a:gd name="T73" fmla="*/ 484 h 590"/>
              <a:gd name="T74" fmla="*/ 40 w 536"/>
              <a:gd name="T75" fmla="*/ 449 h 590"/>
              <a:gd name="T76" fmla="*/ 75 w 536"/>
              <a:gd name="T77" fmla="*/ 414 h 590"/>
              <a:gd name="T78" fmla="*/ 110 w 536"/>
              <a:gd name="T79" fmla="*/ 449 h 590"/>
              <a:gd name="T80" fmla="*/ 75 w 536"/>
              <a:gd name="T81" fmla="*/ 484 h 590"/>
              <a:gd name="T82" fmla="*/ 461 w 536"/>
              <a:gd name="T83" fmla="*/ 550 h 590"/>
              <a:gd name="T84" fmla="*/ 427 w 536"/>
              <a:gd name="T85" fmla="*/ 515 h 590"/>
              <a:gd name="T86" fmla="*/ 461 w 536"/>
              <a:gd name="T87" fmla="*/ 481 h 590"/>
              <a:gd name="T88" fmla="*/ 496 w 536"/>
              <a:gd name="T89" fmla="*/ 515 h 590"/>
              <a:gd name="T90" fmla="*/ 461 w 536"/>
              <a:gd name="T91" fmla="*/ 55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90">
                <a:moveTo>
                  <a:pt x="461" y="441"/>
                </a:moveTo>
                <a:cubicBezTo>
                  <a:pt x="439" y="441"/>
                  <a:pt x="418" y="451"/>
                  <a:pt x="404" y="467"/>
                </a:cubicBezTo>
                <a:lnTo>
                  <a:pt x="175" y="427"/>
                </a:lnTo>
                <a:lnTo>
                  <a:pt x="339" y="337"/>
                </a:lnTo>
                <a:cubicBezTo>
                  <a:pt x="351" y="346"/>
                  <a:pt x="366" y="350"/>
                  <a:pt x="381" y="350"/>
                </a:cubicBezTo>
                <a:cubicBezTo>
                  <a:pt x="423" y="350"/>
                  <a:pt x="456" y="317"/>
                  <a:pt x="456" y="275"/>
                </a:cubicBezTo>
                <a:cubicBezTo>
                  <a:pt x="456" y="234"/>
                  <a:pt x="423" y="201"/>
                  <a:pt x="381" y="201"/>
                </a:cubicBezTo>
                <a:cubicBezTo>
                  <a:pt x="375" y="201"/>
                  <a:pt x="368" y="202"/>
                  <a:pt x="362" y="203"/>
                </a:cubicBezTo>
                <a:lnTo>
                  <a:pt x="260" y="105"/>
                </a:lnTo>
                <a:cubicBezTo>
                  <a:pt x="264" y="96"/>
                  <a:pt x="267" y="86"/>
                  <a:pt x="267" y="75"/>
                </a:cubicBezTo>
                <a:cubicBezTo>
                  <a:pt x="267" y="34"/>
                  <a:pt x="233" y="0"/>
                  <a:pt x="192" y="0"/>
                </a:cubicBezTo>
                <a:cubicBezTo>
                  <a:pt x="150" y="0"/>
                  <a:pt x="117" y="34"/>
                  <a:pt x="117" y="75"/>
                </a:cubicBezTo>
                <a:cubicBezTo>
                  <a:pt x="117" y="116"/>
                  <a:pt x="150" y="150"/>
                  <a:pt x="192" y="150"/>
                </a:cubicBezTo>
                <a:cubicBezTo>
                  <a:pt x="198" y="150"/>
                  <a:pt x="203" y="149"/>
                  <a:pt x="209" y="148"/>
                </a:cubicBezTo>
                <a:lnTo>
                  <a:pt x="312" y="248"/>
                </a:lnTo>
                <a:cubicBezTo>
                  <a:pt x="308" y="256"/>
                  <a:pt x="307" y="266"/>
                  <a:pt x="307" y="275"/>
                </a:cubicBezTo>
                <a:cubicBezTo>
                  <a:pt x="307" y="277"/>
                  <a:pt x="307" y="278"/>
                  <a:pt x="307" y="279"/>
                </a:cubicBezTo>
                <a:lnTo>
                  <a:pt x="114" y="385"/>
                </a:lnTo>
                <a:cubicBezTo>
                  <a:pt x="102" y="378"/>
                  <a:pt x="89" y="374"/>
                  <a:pt x="75" y="374"/>
                </a:cubicBezTo>
                <a:cubicBezTo>
                  <a:pt x="34" y="374"/>
                  <a:pt x="0" y="407"/>
                  <a:pt x="0" y="449"/>
                </a:cubicBezTo>
                <a:cubicBezTo>
                  <a:pt x="0" y="490"/>
                  <a:pt x="34" y="524"/>
                  <a:pt x="75" y="524"/>
                </a:cubicBezTo>
                <a:cubicBezTo>
                  <a:pt x="101" y="524"/>
                  <a:pt x="125" y="510"/>
                  <a:pt x="138" y="489"/>
                </a:cubicBezTo>
                <a:lnTo>
                  <a:pt x="389" y="532"/>
                </a:lnTo>
                <a:cubicBezTo>
                  <a:pt x="396" y="565"/>
                  <a:pt x="426" y="590"/>
                  <a:pt x="462" y="590"/>
                </a:cubicBezTo>
                <a:cubicBezTo>
                  <a:pt x="503" y="590"/>
                  <a:pt x="536" y="557"/>
                  <a:pt x="536" y="515"/>
                </a:cubicBezTo>
                <a:cubicBezTo>
                  <a:pt x="536" y="474"/>
                  <a:pt x="503" y="441"/>
                  <a:pt x="461" y="441"/>
                </a:cubicBezTo>
                <a:close/>
                <a:moveTo>
                  <a:pt x="416" y="275"/>
                </a:moveTo>
                <a:cubicBezTo>
                  <a:pt x="416" y="295"/>
                  <a:pt x="401" y="310"/>
                  <a:pt x="381" y="310"/>
                </a:cubicBezTo>
                <a:cubicBezTo>
                  <a:pt x="362" y="310"/>
                  <a:pt x="347" y="295"/>
                  <a:pt x="347" y="275"/>
                </a:cubicBezTo>
                <a:cubicBezTo>
                  <a:pt x="347" y="256"/>
                  <a:pt x="362" y="241"/>
                  <a:pt x="381" y="241"/>
                </a:cubicBezTo>
                <a:cubicBezTo>
                  <a:pt x="401" y="241"/>
                  <a:pt x="416" y="256"/>
                  <a:pt x="416" y="275"/>
                </a:cubicBezTo>
                <a:close/>
                <a:moveTo>
                  <a:pt x="157" y="75"/>
                </a:moveTo>
                <a:cubicBezTo>
                  <a:pt x="157" y="56"/>
                  <a:pt x="172" y="40"/>
                  <a:pt x="192" y="40"/>
                </a:cubicBezTo>
                <a:cubicBezTo>
                  <a:pt x="211" y="40"/>
                  <a:pt x="227" y="56"/>
                  <a:pt x="227" y="75"/>
                </a:cubicBezTo>
                <a:cubicBezTo>
                  <a:pt x="227" y="94"/>
                  <a:pt x="211" y="110"/>
                  <a:pt x="192" y="110"/>
                </a:cubicBezTo>
                <a:cubicBezTo>
                  <a:pt x="172" y="110"/>
                  <a:pt x="157" y="94"/>
                  <a:pt x="157" y="75"/>
                </a:cubicBezTo>
                <a:close/>
                <a:moveTo>
                  <a:pt x="75" y="484"/>
                </a:moveTo>
                <a:cubicBezTo>
                  <a:pt x="56" y="484"/>
                  <a:pt x="40" y="468"/>
                  <a:pt x="40" y="449"/>
                </a:cubicBezTo>
                <a:cubicBezTo>
                  <a:pt x="40" y="430"/>
                  <a:pt x="56" y="414"/>
                  <a:pt x="75" y="414"/>
                </a:cubicBezTo>
                <a:cubicBezTo>
                  <a:pt x="94" y="414"/>
                  <a:pt x="110" y="430"/>
                  <a:pt x="110" y="449"/>
                </a:cubicBezTo>
                <a:cubicBezTo>
                  <a:pt x="110" y="468"/>
                  <a:pt x="94" y="484"/>
                  <a:pt x="75" y="484"/>
                </a:cubicBezTo>
                <a:close/>
                <a:moveTo>
                  <a:pt x="461" y="550"/>
                </a:moveTo>
                <a:cubicBezTo>
                  <a:pt x="442" y="550"/>
                  <a:pt x="427" y="535"/>
                  <a:pt x="427" y="515"/>
                </a:cubicBezTo>
                <a:cubicBezTo>
                  <a:pt x="427" y="496"/>
                  <a:pt x="442" y="481"/>
                  <a:pt x="461" y="481"/>
                </a:cubicBezTo>
                <a:cubicBezTo>
                  <a:pt x="481" y="481"/>
                  <a:pt x="496" y="496"/>
                  <a:pt x="496" y="515"/>
                </a:cubicBezTo>
                <a:cubicBezTo>
                  <a:pt x="496" y="535"/>
                  <a:pt x="481" y="550"/>
                  <a:pt x="461" y="55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刷子"/>
          <p:cNvSpPr/>
          <p:nvPr/>
        </p:nvSpPr>
        <p:spPr bwMode="auto">
          <a:xfrm>
            <a:off x="9907300" y="2323441"/>
            <a:ext cx="603885" cy="466151"/>
          </a:xfrm>
          <a:custGeom>
            <a:avLst/>
            <a:gdLst>
              <a:gd name="T0" fmla="*/ 4066 w 4783"/>
              <a:gd name="T1" fmla="*/ 0 h 3698"/>
              <a:gd name="T2" fmla="*/ 3436 w 4783"/>
              <a:gd name="T3" fmla="*/ 630 h 3698"/>
              <a:gd name="T4" fmla="*/ 0 w 4783"/>
              <a:gd name="T5" fmla="*/ 630 h 3698"/>
              <a:gd name="T6" fmla="*/ 584 w 4783"/>
              <a:gd name="T7" fmla="*/ 1490 h 3698"/>
              <a:gd name="T8" fmla="*/ 2600 w 4783"/>
              <a:gd name="T9" fmla="*/ 1490 h 3698"/>
              <a:gd name="T10" fmla="*/ 2600 w 4783"/>
              <a:gd name="T11" fmla="*/ 1651 h 3698"/>
              <a:gd name="T12" fmla="*/ 693 w 4783"/>
              <a:gd name="T13" fmla="*/ 1651 h 3698"/>
              <a:gd name="T14" fmla="*/ 1239 w 4783"/>
              <a:gd name="T15" fmla="*/ 2450 h 3698"/>
              <a:gd name="T16" fmla="*/ 2878 w 4783"/>
              <a:gd name="T17" fmla="*/ 2450 h 3698"/>
              <a:gd name="T18" fmla="*/ 2709 w 4783"/>
              <a:gd name="T19" fmla="*/ 2999 h 3698"/>
              <a:gd name="T20" fmla="*/ 1377 w 4783"/>
              <a:gd name="T21" fmla="*/ 2999 h 3698"/>
              <a:gd name="T22" fmla="*/ 1377 w 4783"/>
              <a:gd name="T23" fmla="*/ 3001 h 3698"/>
              <a:gd name="T24" fmla="*/ 1054 w 4783"/>
              <a:gd name="T25" fmla="*/ 3348 h 3698"/>
              <a:gd name="T26" fmla="*/ 1404 w 4783"/>
              <a:gd name="T27" fmla="*/ 3698 h 3698"/>
              <a:gd name="T28" fmla="*/ 1753 w 4783"/>
              <a:gd name="T29" fmla="*/ 3348 h 3698"/>
              <a:gd name="T30" fmla="*/ 1697 w 4783"/>
              <a:gd name="T31" fmla="*/ 3160 h 3698"/>
              <a:gd name="T32" fmla="*/ 2282 w 4783"/>
              <a:gd name="T33" fmla="*/ 3160 h 3698"/>
              <a:gd name="T34" fmla="*/ 2226 w 4783"/>
              <a:gd name="T35" fmla="*/ 3348 h 3698"/>
              <a:gd name="T36" fmla="*/ 2576 w 4783"/>
              <a:gd name="T37" fmla="*/ 3698 h 3698"/>
              <a:gd name="T38" fmla="*/ 2925 w 4783"/>
              <a:gd name="T39" fmla="*/ 3348 h 3698"/>
              <a:gd name="T40" fmla="*/ 2840 w 4783"/>
              <a:gd name="T41" fmla="*/ 3122 h 3698"/>
              <a:gd name="T42" fmla="*/ 3582 w 4783"/>
              <a:gd name="T43" fmla="*/ 713 h 3698"/>
              <a:gd name="T44" fmla="*/ 4133 w 4783"/>
              <a:gd name="T45" fmla="*/ 162 h 3698"/>
              <a:gd name="T46" fmla="*/ 4783 w 4783"/>
              <a:gd name="T47" fmla="*/ 162 h 3698"/>
              <a:gd name="T48" fmla="*/ 4783 w 4783"/>
              <a:gd name="T49" fmla="*/ 0 h 3698"/>
              <a:gd name="T50" fmla="*/ 4066 w 4783"/>
              <a:gd name="T51" fmla="*/ 0 h 3698"/>
              <a:gd name="T52" fmla="*/ 1404 w 4783"/>
              <a:gd name="T53" fmla="*/ 3537 h 3698"/>
              <a:gd name="T54" fmla="*/ 1215 w 4783"/>
              <a:gd name="T55" fmla="*/ 3348 h 3698"/>
              <a:gd name="T56" fmla="*/ 1404 w 4783"/>
              <a:gd name="T57" fmla="*/ 3160 h 3698"/>
              <a:gd name="T58" fmla="*/ 1592 w 4783"/>
              <a:gd name="T59" fmla="*/ 3348 h 3698"/>
              <a:gd name="T60" fmla="*/ 1404 w 4783"/>
              <a:gd name="T61" fmla="*/ 3537 h 3698"/>
              <a:gd name="T62" fmla="*/ 2575 w 4783"/>
              <a:gd name="T63" fmla="*/ 3537 h 3698"/>
              <a:gd name="T64" fmla="*/ 2387 w 4783"/>
              <a:gd name="T65" fmla="*/ 3348 h 3698"/>
              <a:gd name="T66" fmla="*/ 2575 w 4783"/>
              <a:gd name="T67" fmla="*/ 3160 h 3698"/>
              <a:gd name="T68" fmla="*/ 2764 w 4783"/>
              <a:gd name="T69" fmla="*/ 3348 h 3698"/>
              <a:gd name="T70" fmla="*/ 2575 w 4783"/>
              <a:gd name="T71" fmla="*/ 3537 h 3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83" h="3698">
                <a:moveTo>
                  <a:pt x="4066" y="0"/>
                </a:moveTo>
                <a:lnTo>
                  <a:pt x="3436" y="630"/>
                </a:lnTo>
                <a:lnTo>
                  <a:pt x="0" y="630"/>
                </a:lnTo>
                <a:lnTo>
                  <a:pt x="584" y="1490"/>
                </a:lnTo>
                <a:lnTo>
                  <a:pt x="2600" y="1490"/>
                </a:lnTo>
                <a:lnTo>
                  <a:pt x="2600" y="1651"/>
                </a:lnTo>
                <a:lnTo>
                  <a:pt x="693" y="1651"/>
                </a:lnTo>
                <a:lnTo>
                  <a:pt x="1239" y="2450"/>
                </a:lnTo>
                <a:lnTo>
                  <a:pt x="2878" y="2450"/>
                </a:lnTo>
                <a:lnTo>
                  <a:pt x="2709" y="2999"/>
                </a:lnTo>
                <a:lnTo>
                  <a:pt x="1377" y="2999"/>
                </a:lnTo>
                <a:lnTo>
                  <a:pt x="1377" y="3001"/>
                </a:lnTo>
                <a:cubicBezTo>
                  <a:pt x="1196" y="3015"/>
                  <a:pt x="1054" y="3165"/>
                  <a:pt x="1054" y="3348"/>
                </a:cubicBezTo>
                <a:cubicBezTo>
                  <a:pt x="1054" y="3541"/>
                  <a:pt x="1211" y="3698"/>
                  <a:pt x="1404" y="3698"/>
                </a:cubicBezTo>
                <a:cubicBezTo>
                  <a:pt x="1596" y="3698"/>
                  <a:pt x="1753" y="3541"/>
                  <a:pt x="1753" y="3348"/>
                </a:cubicBezTo>
                <a:cubicBezTo>
                  <a:pt x="1753" y="3279"/>
                  <a:pt x="1732" y="3214"/>
                  <a:pt x="1697" y="3160"/>
                </a:cubicBezTo>
                <a:lnTo>
                  <a:pt x="2282" y="3160"/>
                </a:lnTo>
                <a:cubicBezTo>
                  <a:pt x="2247" y="3214"/>
                  <a:pt x="2226" y="3279"/>
                  <a:pt x="2226" y="3348"/>
                </a:cubicBezTo>
                <a:cubicBezTo>
                  <a:pt x="2226" y="3541"/>
                  <a:pt x="2383" y="3698"/>
                  <a:pt x="2576" y="3698"/>
                </a:cubicBezTo>
                <a:cubicBezTo>
                  <a:pt x="2768" y="3698"/>
                  <a:pt x="2925" y="3541"/>
                  <a:pt x="2925" y="3348"/>
                </a:cubicBezTo>
                <a:cubicBezTo>
                  <a:pt x="2925" y="3262"/>
                  <a:pt x="2893" y="3183"/>
                  <a:pt x="2840" y="3122"/>
                </a:cubicBezTo>
                <a:lnTo>
                  <a:pt x="3582" y="713"/>
                </a:lnTo>
                <a:lnTo>
                  <a:pt x="4133" y="162"/>
                </a:lnTo>
                <a:lnTo>
                  <a:pt x="4783" y="162"/>
                </a:lnTo>
                <a:lnTo>
                  <a:pt x="4783" y="0"/>
                </a:lnTo>
                <a:lnTo>
                  <a:pt x="4066" y="0"/>
                </a:lnTo>
                <a:close/>
                <a:moveTo>
                  <a:pt x="1404" y="3537"/>
                </a:moveTo>
                <a:cubicBezTo>
                  <a:pt x="1300" y="3537"/>
                  <a:pt x="1215" y="3452"/>
                  <a:pt x="1215" y="3348"/>
                </a:cubicBezTo>
                <a:cubicBezTo>
                  <a:pt x="1215" y="3245"/>
                  <a:pt x="1300" y="3160"/>
                  <a:pt x="1404" y="3160"/>
                </a:cubicBezTo>
                <a:cubicBezTo>
                  <a:pt x="1507" y="3160"/>
                  <a:pt x="1592" y="3245"/>
                  <a:pt x="1592" y="3348"/>
                </a:cubicBezTo>
                <a:cubicBezTo>
                  <a:pt x="1592" y="3452"/>
                  <a:pt x="1507" y="3537"/>
                  <a:pt x="1404" y="3537"/>
                </a:cubicBezTo>
                <a:close/>
                <a:moveTo>
                  <a:pt x="2575" y="3537"/>
                </a:moveTo>
                <a:cubicBezTo>
                  <a:pt x="2472" y="3537"/>
                  <a:pt x="2387" y="3452"/>
                  <a:pt x="2387" y="3348"/>
                </a:cubicBezTo>
                <a:cubicBezTo>
                  <a:pt x="2387" y="3245"/>
                  <a:pt x="2472" y="3160"/>
                  <a:pt x="2575" y="3160"/>
                </a:cubicBezTo>
                <a:cubicBezTo>
                  <a:pt x="2679" y="3160"/>
                  <a:pt x="2764" y="3245"/>
                  <a:pt x="2764" y="3348"/>
                </a:cubicBezTo>
                <a:cubicBezTo>
                  <a:pt x="2764" y="3452"/>
                  <a:pt x="2679" y="3537"/>
                  <a:pt x="2575" y="3537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0" name="锁"/>
          <p:cNvSpPr/>
          <p:nvPr/>
        </p:nvSpPr>
        <p:spPr bwMode="auto">
          <a:xfrm>
            <a:off x="11169332" y="2299204"/>
            <a:ext cx="549910" cy="514624"/>
          </a:xfrm>
          <a:custGeom>
            <a:avLst/>
            <a:gdLst>
              <a:gd name="T0" fmla="*/ 32 w 1018"/>
              <a:gd name="T1" fmla="*/ 254 h 954"/>
              <a:gd name="T2" fmla="*/ 64 w 1018"/>
              <a:gd name="T3" fmla="*/ 254 h 954"/>
              <a:gd name="T4" fmla="*/ 64 w 1018"/>
              <a:gd name="T5" fmla="*/ 445 h 954"/>
              <a:gd name="T6" fmla="*/ 32 w 1018"/>
              <a:gd name="T7" fmla="*/ 445 h 954"/>
              <a:gd name="T8" fmla="*/ 0 w 1018"/>
              <a:gd name="T9" fmla="*/ 413 h 954"/>
              <a:gd name="T10" fmla="*/ 0 w 1018"/>
              <a:gd name="T11" fmla="*/ 286 h 954"/>
              <a:gd name="T12" fmla="*/ 32 w 1018"/>
              <a:gd name="T13" fmla="*/ 254 h 954"/>
              <a:gd name="T14" fmla="*/ 986 w 1018"/>
              <a:gd name="T15" fmla="*/ 254 h 954"/>
              <a:gd name="T16" fmla="*/ 954 w 1018"/>
              <a:gd name="T17" fmla="*/ 254 h 954"/>
              <a:gd name="T18" fmla="*/ 954 w 1018"/>
              <a:gd name="T19" fmla="*/ 445 h 954"/>
              <a:gd name="T20" fmla="*/ 986 w 1018"/>
              <a:gd name="T21" fmla="*/ 445 h 954"/>
              <a:gd name="T22" fmla="*/ 1018 w 1018"/>
              <a:gd name="T23" fmla="*/ 413 h 954"/>
              <a:gd name="T24" fmla="*/ 1018 w 1018"/>
              <a:gd name="T25" fmla="*/ 286 h 954"/>
              <a:gd name="T26" fmla="*/ 986 w 1018"/>
              <a:gd name="T27" fmla="*/ 254 h 954"/>
              <a:gd name="T28" fmla="*/ 891 w 1018"/>
              <a:gd name="T29" fmla="*/ 191 h 954"/>
              <a:gd name="T30" fmla="*/ 891 w 1018"/>
              <a:gd name="T31" fmla="*/ 763 h 954"/>
              <a:gd name="T32" fmla="*/ 827 w 1018"/>
              <a:gd name="T33" fmla="*/ 827 h 954"/>
              <a:gd name="T34" fmla="*/ 827 w 1018"/>
              <a:gd name="T35" fmla="*/ 890 h 954"/>
              <a:gd name="T36" fmla="*/ 763 w 1018"/>
              <a:gd name="T37" fmla="*/ 954 h 954"/>
              <a:gd name="T38" fmla="*/ 700 w 1018"/>
              <a:gd name="T39" fmla="*/ 954 h 954"/>
              <a:gd name="T40" fmla="*/ 636 w 1018"/>
              <a:gd name="T41" fmla="*/ 890 h 954"/>
              <a:gd name="T42" fmla="*/ 636 w 1018"/>
              <a:gd name="T43" fmla="*/ 827 h 954"/>
              <a:gd name="T44" fmla="*/ 382 w 1018"/>
              <a:gd name="T45" fmla="*/ 827 h 954"/>
              <a:gd name="T46" fmla="*/ 382 w 1018"/>
              <a:gd name="T47" fmla="*/ 890 h 954"/>
              <a:gd name="T48" fmla="*/ 318 w 1018"/>
              <a:gd name="T49" fmla="*/ 954 h 954"/>
              <a:gd name="T50" fmla="*/ 254 w 1018"/>
              <a:gd name="T51" fmla="*/ 954 h 954"/>
              <a:gd name="T52" fmla="*/ 191 w 1018"/>
              <a:gd name="T53" fmla="*/ 890 h 954"/>
              <a:gd name="T54" fmla="*/ 191 w 1018"/>
              <a:gd name="T55" fmla="*/ 827 h 954"/>
              <a:gd name="T56" fmla="*/ 127 w 1018"/>
              <a:gd name="T57" fmla="*/ 763 h 954"/>
              <a:gd name="T58" fmla="*/ 127 w 1018"/>
              <a:gd name="T59" fmla="*/ 191 h 954"/>
              <a:gd name="T60" fmla="*/ 318 w 1018"/>
              <a:gd name="T61" fmla="*/ 0 h 954"/>
              <a:gd name="T62" fmla="*/ 700 w 1018"/>
              <a:gd name="T63" fmla="*/ 0 h 954"/>
              <a:gd name="T64" fmla="*/ 891 w 1018"/>
              <a:gd name="T65" fmla="*/ 191 h 954"/>
              <a:gd name="T66" fmla="*/ 382 w 1018"/>
              <a:gd name="T67" fmla="*/ 127 h 954"/>
              <a:gd name="T68" fmla="*/ 636 w 1018"/>
              <a:gd name="T69" fmla="*/ 127 h 954"/>
              <a:gd name="T70" fmla="*/ 636 w 1018"/>
              <a:gd name="T71" fmla="*/ 63 h 954"/>
              <a:gd name="T72" fmla="*/ 382 w 1018"/>
              <a:gd name="T73" fmla="*/ 63 h 954"/>
              <a:gd name="T74" fmla="*/ 382 w 1018"/>
              <a:gd name="T75" fmla="*/ 127 h 954"/>
              <a:gd name="T76" fmla="*/ 318 w 1018"/>
              <a:gd name="T77" fmla="*/ 700 h 954"/>
              <a:gd name="T78" fmla="*/ 254 w 1018"/>
              <a:gd name="T79" fmla="*/ 636 h 954"/>
              <a:gd name="T80" fmla="*/ 191 w 1018"/>
              <a:gd name="T81" fmla="*/ 700 h 954"/>
              <a:gd name="T82" fmla="*/ 254 w 1018"/>
              <a:gd name="T83" fmla="*/ 763 h 954"/>
              <a:gd name="T84" fmla="*/ 318 w 1018"/>
              <a:gd name="T85" fmla="*/ 700 h 954"/>
              <a:gd name="T86" fmla="*/ 827 w 1018"/>
              <a:gd name="T87" fmla="*/ 700 h 954"/>
              <a:gd name="T88" fmla="*/ 763 w 1018"/>
              <a:gd name="T89" fmla="*/ 636 h 954"/>
              <a:gd name="T90" fmla="*/ 700 w 1018"/>
              <a:gd name="T91" fmla="*/ 700 h 954"/>
              <a:gd name="T92" fmla="*/ 763 w 1018"/>
              <a:gd name="T93" fmla="*/ 763 h 954"/>
              <a:gd name="T94" fmla="*/ 827 w 1018"/>
              <a:gd name="T95" fmla="*/ 700 h 954"/>
              <a:gd name="T96" fmla="*/ 827 w 1018"/>
              <a:gd name="T97" fmla="*/ 191 h 954"/>
              <a:gd name="T98" fmla="*/ 191 w 1018"/>
              <a:gd name="T99" fmla="*/ 191 h 954"/>
              <a:gd name="T100" fmla="*/ 191 w 1018"/>
              <a:gd name="T101" fmla="*/ 572 h 954"/>
              <a:gd name="T102" fmla="*/ 827 w 1018"/>
              <a:gd name="T103" fmla="*/ 572 h 954"/>
              <a:gd name="T104" fmla="*/ 827 w 1018"/>
              <a:gd name="T105" fmla="*/ 191 h 954"/>
              <a:gd name="T106" fmla="*/ 827 w 1018"/>
              <a:gd name="T107" fmla="*/ 191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8" h="954">
                <a:moveTo>
                  <a:pt x="32" y="254"/>
                </a:moveTo>
                <a:lnTo>
                  <a:pt x="64" y="254"/>
                </a:lnTo>
                <a:lnTo>
                  <a:pt x="64" y="445"/>
                </a:lnTo>
                <a:lnTo>
                  <a:pt x="32" y="445"/>
                </a:lnTo>
                <a:cubicBezTo>
                  <a:pt x="14" y="445"/>
                  <a:pt x="0" y="431"/>
                  <a:pt x="0" y="413"/>
                </a:cubicBezTo>
                <a:lnTo>
                  <a:pt x="0" y="286"/>
                </a:lnTo>
                <a:cubicBezTo>
                  <a:pt x="0" y="269"/>
                  <a:pt x="14" y="254"/>
                  <a:pt x="32" y="254"/>
                </a:cubicBezTo>
                <a:close/>
                <a:moveTo>
                  <a:pt x="986" y="254"/>
                </a:moveTo>
                <a:lnTo>
                  <a:pt x="954" y="254"/>
                </a:lnTo>
                <a:lnTo>
                  <a:pt x="954" y="445"/>
                </a:lnTo>
                <a:lnTo>
                  <a:pt x="986" y="445"/>
                </a:lnTo>
                <a:cubicBezTo>
                  <a:pt x="1004" y="445"/>
                  <a:pt x="1018" y="431"/>
                  <a:pt x="1018" y="413"/>
                </a:cubicBezTo>
                <a:lnTo>
                  <a:pt x="1018" y="286"/>
                </a:lnTo>
                <a:cubicBezTo>
                  <a:pt x="1018" y="269"/>
                  <a:pt x="1004" y="254"/>
                  <a:pt x="986" y="254"/>
                </a:cubicBezTo>
                <a:close/>
                <a:moveTo>
                  <a:pt x="891" y="191"/>
                </a:moveTo>
                <a:lnTo>
                  <a:pt x="891" y="763"/>
                </a:lnTo>
                <a:cubicBezTo>
                  <a:pt x="891" y="798"/>
                  <a:pt x="862" y="827"/>
                  <a:pt x="827" y="827"/>
                </a:cubicBezTo>
                <a:lnTo>
                  <a:pt x="827" y="890"/>
                </a:lnTo>
                <a:cubicBezTo>
                  <a:pt x="827" y="926"/>
                  <a:pt x="799" y="954"/>
                  <a:pt x="763" y="954"/>
                </a:cubicBezTo>
                <a:lnTo>
                  <a:pt x="700" y="954"/>
                </a:lnTo>
                <a:cubicBezTo>
                  <a:pt x="665" y="954"/>
                  <a:pt x="636" y="925"/>
                  <a:pt x="636" y="890"/>
                </a:cubicBezTo>
                <a:lnTo>
                  <a:pt x="636" y="827"/>
                </a:lnTo>
                <a:lnTo>
                  <a:pt x="382" y="827"/>
                </a:lnTo>
                <a:lnTo>
                  <a:pt x="382" y="890"/>
                </a:lnTo>
                <a:cubicBezTo>
                  <a:pt x="382" y="926"/>
                  <a:pt x="353" y="954"/>
                  <a:pt x="318" y="954"/>
                </a:cubicBezTo>
                <a:lnTo>
                  <a:pt x="254" y="954"/>
                </a:lnTo>
                <a:cubicBezTo>
                  <a:pt x="219" y="954"/>
                  <a:pt x="191" y="925"/>
                  <a:pt x="191" y="890"/>
                </a:cubicBezTo>
                <a:lnTo>
                  <a:pt x="191" y="827"/>
                </a:lnTo>
                <a:cubicBezTo>
                  <a:pt x="156" y="827"/>
                  <a:pt x="127" y="798"/>
                  <a:pt x="127" y="763"/>
                </a:cubicBezTo>
                <a:lnTo>
                  <a:pt x="127" y="191"/>
                </a:lnTo>
                <a:cubicBezTo>
                  <a:pt x="127" y="85"/>
                  <a:pt x="213" y="0"/>
                  <a:pt x="318" y="0"/>
                </a:cubicBezTo>
                <a:lnTo>
                  <a:pt x="700" y="0"/>
                </a:lnTo>
                <a:cubicBezTo>
                  <a:pt x="805" y="0"/>
                  <a:pt x="891" y="85"/>
                  <a:pt x="891" y="191"/>
                </a:cubicBezTo>
                <a:close/>
                <a:moveTo>
                  <a:pt x="382" y="127"/>
                </a:moveTo>
                <a:lnTo>
                  <a:pt x="636" y="127"/>
                </a:lnTo>
                <a:lnTo>
                  <a:pt x="636" y="63"/>
                </a:lnTo>
                <a:lnTo>
                  <a:pt x="382" y="63"/>
                </a:lnTo>
                <a:lnTo>
                  <a:pt x="382" y="127"/>
                </a:lnTo>
                <a:close/>
                <a:moveTo>
                  <a:pt x="318" y="700"/>
                </a:moveTo>
                <a:cubicBezTo>
                  <a:pt x="318" y="664"/>
                  <a:pt x="290" y="636"/>
                  <a:pt x="254" y="636"/>
                </a:cubicBezTo>
                <a:cubicBezTo>
                  <a:pt x="219" y="636"/>
                  <a:pt x="191" y="664"/>
                  <a:pt x="191" y="700"/>
                </a:cubicBezTo>
                <a:cubicBezTo>
                  <a:pt x="191" y="735"/>
                  <a:pt x="219" y="763"/>
                  <a:pt x="254" y="763"/>
                </a:cubicBezTo>
                <a:cubicBezTo>
                  <a:pt x="290" y="763"/>
                  <a:pt x="318" y="735"/>
                  <a:pt x="318" y="700"/>
                </a:cubicBezTo>
                <a:close/>
                <a:moveTo>
                  <a:pt x="827" y="700"/>
                </a:moveTo>
                <a:cubicBezTo>
                  <a:pt x="827" y="664"/>
                  <a:pt x="799" y="636"/>
                  <a:pt x="763" y="636"/>
                </a:cubicBezTo>
                <a:cubicBezTo>
                  <a:pt x="728" y="636"/>
                  <a:pt x="700" y="664"/>
                  <a:pt x="700" y="700"/>
                </a:cubicBezTo>
                <a:cubicBezTo>
                  <a:pt x="700" y="735"/>
                  <a:pt x="728" y="763"/>
                  <a:pt x="763" y="763"/>
                </a:cubicBezTo>
                <a:cubicBezTo>
                  <a:pt x="799" y="763"/>
                  <a:pt x="827" y="735"/>
                  <a:pt x="827" y="700"/>
                </a:cubicBezTo>
                <a:close/>
                <a:moveTo>
                  <a:pt x="827" y="191"/>
                </a:moveTo>
                <a:lnTo>
                  <a:pt x="191" y="191"/>
                </a:lnTo>
                <a:lnTo>
                  <a:pt x="191" y="572"/>
                </a:lnTo>
                <a:lnTo>
                  <a:pt x="827" y="572"/>
                </a:lnTo>
                <a:lnTo>
                  <a:pt x="827" y="191"/>
                </a:lnTo>
                <a:lnTo>
                  <a:pt x="827" y="191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" name="扳手"/>
          <p:cNvSpPr/>
          <p:nvPr/>
        </p:nvSpPr>
        <p:spPr bwMode="auto">
          <a:xfrm>
            <a:off x="8990673" y="3440893"/>
            <a:ext cx="324817" cy="51943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7595" h="603828">
                <a:moveTo>
                  <a:pt x="19244" y="350145"/>
                </a:moveTo>
                <a:cubicBezTo>
                  <a:pt x="29921" y="350145"/>
                  <a:pt x="38487" y="358695"/>
                  <a:pt x="38487" y="369353"/>
                </a:cubicBezTo>
                <a:cubicBezTo>
                  <a:pt x="38487" y="433769"/>
                  <a:pt x="91055" y="486239"/>
                  <a:pt x="155591" y="486239"/>
                </a:cubicBezTo>
                <a:lnTo>
                  <a:pt x="222004" y="486239"/>
                </a:lnTo>
                <a:cubicBezTo>
                  <a:pt x="286658" y="486239"/>
                  <a:pt x="339108" y="433769"/>
                  <a:pt x="339108" y="369353"/>
                </a:cubicBezTo>
                <a:cubicBezTo>
                  <a:pt x="339108" y="358695"/>
                  <a:pt x="347791" y="350145"/>
                  <a:pt x="358352" y="350145"/>
                </a:cubicBezTo>
                <a:cubicBezTo>
                  <a:pt x="369029" y="350145"/>
                  <a:pt x="377595" y="358695"/>
                  <a:pt x="377595" y="369353"/>
                </a:cubicBezTo>
                <a:cubicBezTo>
                  <a:pt x="377595" y="454968"/>
                  <a:pt x="307896" y="524538"/>
                  <a:pt x="222004" y="524538"/>
                </a:cubicBezTo>
                <a:lnTo>
                  <a:pt x="208041" y="524538"/>
                </a:lnTo>
                <a:lnTo>
                  <a:pt x="208041" y="565413"/>
                </a:lnTo>
                <a:lnTo>
                  <a:pt x="298274" y="565413"/>
                </a:lnTo>
                <a:cubicBezTo>
                  <a:pt x="308835" y="565413"/>
                  <a:pt x="317518" y="573963"/>
                  <a:pt x="317518" y="584620"/>
                </a:cubicBezTo>
                <a:cubicBezTo>
                  <a:pt x="317518" y="595278"/>
                  <a:pt x="308835" y="603828"/>
                  <a:pt x="298274" y="603828"/>
                </a:cubicBezTo>
                <a:lnTo>
                  <a:pt x="79438" y="603828"/>
                </a:lnTo>
                <a:cubicBezTo>
                  <a:pt x="68760" y="603828"/>
                  <a:pt x="60195" y="595278"/>
                  <a:pt x="60195" y="584620"/>
                </a:cubicBezTo>
                <a:cubicBezTo>
                  <a:pt x="60195" y="573963"/>
                  <a:pt x="68760" y="565413"/>
                  <a:pt x="79438" y="565413"/>
                </a:cubicBezTo>
                <a:lnTo>
                  <a:pt x="169554" y="565413"/>
                </a:lnTo>
                <a:lnTo>
                  <a:pt x="169554" y="524538"/>
                </a:lnTo>
                <a:lnTo>
                  <a:pt x="155591" y="524538"/>
                </a:lnTo>
                <a:cubicBezTo>
                  <a:pt x="69816" y="524538"/>
                  <a:pt x="0" y="454968"/>
                  <a:pt x="0" y="369353"/>
                </a:cubicBezTo>
                <a:cubicBezTo>
                  <a:pt x="0" y="358695"/>
                  <a:pt x="8683" y="350145"/>
                  <a:pt x="19244" y="350145"/>
                </a:cubicBezTo>
                <a:close/>
                <a:moveTo>
                  <a:pt x="188809" y="0"/>
                </a:moveTo>
                <a:cubicBezTo>
                  <a:pt x="259807" y="0"/>
                  <a:pt x="317544" y="57636"/>
                  <a:pt x="317544" y="128511"/>
                </a:cubicBezTo>
                <a:lnTo>
                  <a:pt x="317544" y="331410"/>
                </a:lnTo>
                <a:cubicBezTo>
                  <a:pt x="317544" y="402168"/>
                  <a:pt x="259807" y="459804"/>
                  <a:pt x="188809" y="459804"/>
                </a:cubicBezTo>
                <a:cubicBezTo>
                  <a:pt x="117929" y="459804"/>
                  <a:pt x="60192" y="402168"/>
                  <a:pt x="60192" y="331410"/>
                </a:cubicBezTo>
                <a:lnTo>
                  <a:pt x="60192" y="128511"/>
                </a:lnTo>
                <a:cubicBezTo>
                  <a:pt x="60192" y="57636"/>
                  <a:pt x="117929" y="0"/>
                  <a:pt x="188809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电视机"/>
          <p:cNvSpPr/>
          <p:nvPr/>
        </p:nvSpPr>
        <p:spPr bwMode="auto">
          <a:xfrm>
            <a:off x="9917767" y="3380251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购物车"/>
          <p:cNvSpPr/>
          <p:nvPr/>
        </p:nvSpPr>
        <p:spPr>
          <a:xfrm>
            <a:off x="11160760" y="3440576"/>
            <a:ext cx="636905" cy="520065"/>
          </a:xfrm>
          <a:custGeom>
            <a:avLst/>
            <a:gdLst>
              <a:gd name="T0" fmla="*/ 4895 w 4989"/>
              <a:gd name="T1" fmla="*/ 2494 h 4933"/>
              <a:gd name="T2" fmla="*/ 4708 w 4989"/>
              <a:gd name="T3" fmla="*/ 2495 h 4933"/>
              <a:gd name="T4" fmla="*/ 3754 w 4989"/>
              <a:gd name="T5" fmla="*/ 3055 h 4933"/>
              <a:gd name="T6" fmla="*/ 3754 w 4989"/>
              <a:gd name="T7" fmla="*/ 2458 h 4933"/>
              <a:gd name="T8" fmla="*/ 3731 w 4989"/>
              <a:gd name="T9" fmla="*/ 2369 h 4933"/>
              <a:gd name="T10" fmla="*/ 4461 w 4989"/>
              <a:gd name="T11" fmla="*/ 1239 h 4933"/>
              <a:gd name="T12" fmla="*/ 3221 w 4989"/>
              <a:gd name="T13" fmla="*/ 0 h 4933"/>
              <a:gd name="T14" fmla="*/ 2231 w 4989"/>
              <a:gd name="T15" fmla="*/ 495 h 4933"/>
              <a:gd name="T16" fmla="*/ 1240 w 4989"/>
              <a:gd name="T17" fmla="*/ 0 h 4933"/>
              <a:gd name="T18" fmla="*/ 0 w 4989"/>
              <a:gd name="T19" fmla="*/ 1239 h 4933"/>
              <a:gd name="T20" fmla="*/ 739 w 4989"/>
              <a:gd name="T21" fmla="*/ 2373 h 4933"/>
              <a:gd name="T22" fmla="*/ 719 w 4989"/>
              <a:gd name="T23" fmla="*/ 2458 h 4933"/>
              <a:gd name="T24" fmla="*/ 719 w 4989"/>
              <a:gd name="T25" fmla="*/ 4746 h 4933"/>
              <a:gd name="T26" fmla="*/ 906 w 4989"/>
              <a:gd name="T27" fmla="*/ 4933 h 4933"/>
              <a:gd name="T28" fmla="*/ 3567 w 4989"/>
              <a:gd name="T29" fmla="*/ 4933 h 4933"/>
              <a:gd name="T30" fmla="*/ 3754 w 4989"/>
              <a:gd name="T31" fmla="*/ 4746 h 4933"/>
              <a:gd name="T32" fmla="*/ 3754 w 4989"/>
              <a:gd name="T33" fmla="*/ 4149 h 4933"/>
              <a:gd name="T34" fmla="*/ 4708 w 4989"/>
              <a:gd name="T35" fmla="*/ 4709 h 4933"/>
              <a:gd name="T36" fmla="*/ 4895 w 4989"/>
              <a:gd name="T37" fmla="*/ 4710 h 4933"/>
              <a:gd name="T38" fmla="*/ 4989 w 4989"/>
              <a:gd name="T39" fmla="*/ 4548 h 4933"/>
              <a:gd name="T40" fmla="*/ 4989 w 4989"/>
              <a:gd name="T41" fmla="*/ 2656 h 4933"/>
              <a:gd name="T42" fmla="*/ 4895 w 4989"/>
              <a:gd name="T43" fmla="*/ 2494 h 4933"/>
              <a:gd name="T44" fmla="*/ 2231 w 4989"/>
              <a:gd name="T45" fmla="*/ 1983 h 4933"/>
              <a:gd name="T46" fmla="*/ 2536 w 4989"/>
              <a:gd name="T47" fmla="*/ 2272 h 4933"/>
              <a:gd name="T48" fmla="*/ 1925 w 4989"/>
              <a:gd name="T49" fmla="*/ 2272 h 4933"/>
              <a:gd name="T50" fmla="*/ 2231 w 4989"/>
              <a:gd name="T51" fmla="*/ 1983 h 4933"/>
              <a:gd name="T52" fmla="*/ 3222 w 4989"/>
              <a:gd name="T53" fmla="*/ 497 h 4933"/>
              <a:gd name="T54" fmla="*/ 3964 w 4989"/>
              <a:gd name="T55" fmla="*/ 1239 h 4933"/>
              <a:gd name="T56" fmla="*/ 3222 w 4989"/>
              <a:gd name="T57" fmla="*/ 1982 h 4933"/>
              <a:gd name="T58" fmla="*/ 2479 w 4989"/>
              <a:gd name="T59" fmla="*/ 1239 h 4933"/>
              <a:gd name="T60" fmla="*/ 3222 w 4989"/>
              <a:gd name="T61" fmla="*/ 497 h 4933"/>
              <a:gd name="T62" fmla="*/ 497 w 4989"/>
              <a:gd name="T63" fmla="*/ 1239 h 4933"/>
              <a:gd name="T64" fmla="*/ 1240 w 4989"/>
              <a:gd name="T65" fmla="*/ 497 h 4933"/>
              <a:gd name="T66" fmla="*/ 1982 w 4989"/>
              <a:gd name="T67" fmla="*/ 1239 h 4933"/>
              <a:gd name="T68" fmla="*/ 1240 w 4989"/>
              <a:gd name="T69" fmla="*/ 1982 h 4933"/>
              <a:gd name="T70" fmla="*/ 497 w 4989"/>
              <a:gd name="T71" fmla="*/ 1239 h 4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89" h="4933">
                <a:moveTo>
                  <a:pt x="4895" y="2494"/>
                </a:moveTo>
                <a:cubicBezTo>
                  <a:pt x="4837" y="2461"/>
                  <a:pt x="4765" y="2462"/>
                  <a:pt x="4708" y="2495"/>
                </a:cubicBezTo>
                <a:lnTo>
                  <a:pt x="3754" y="3055"/>
                </a:lnTo>
                <a:lnTo>
                  <a:pt x="3754" y="2458"/>
                </a:lnTo>
                <a:cubicBezTo>
                  <a:pt x="3754" y="2426"/>
                  <a:pt x="3745" y="2396"/>
                  <a:pt x="3731" y="2369"/>
                </a:cubicBezTo>
                <a:cubicBezTo>
                  <a:pt x="4161" y="2175"/>
                  <a:pt x="4461" y="1741"/>
                  <a:pt x="4461" y="1239"/>
                </a:cubicBezTo>
                <a:cubicBezTo>
                  <a:pt x="4461" y="556"/>
                  <a:pt x="3905" y="0"/>
                  <a:pt x="3221" y="0"/>
                </a:cubicBezTo>
                <a:cubicBezTo>
                  <a:pt x="2817" y="0"/>
                  <a:pt x="2457" y="194"/>
                  <a:pt x="2231" y="495"/>
                </a:cubicBezTo>
                <a:cubicBezTo>
                  <a:pt x="2004" y="195"/>
                  <a:pt x="1644" y="0"/>
                  <a:pt x="1240" y="0"/>
                </a:cubicBezTo>
                <a:cubicBezTo>
                  <a:pt x="556" y="0"/>
                  <a:pt x="0" y="556"/>
                  <a:pt x="0" y="1239"/>
                </a:cubicBezTo>
                <a:cubicBezTo>
                  <a:pt x="0" y="1745"/>
                  <a:pt x="304" y="2181"/>
                  <a:pt x="739" y="2373"/>
                </a:cubicBezTo>
                <a:cubicBezTo>
                  <a:pt x="726" y="2399"/>
                  <a:pt x="719" y="2428"/>
                  <a:pt x="719" y="2458"/>
                </a:cubicBezTo>
                <a:lnTo>
                  <a:pt x="719" y="4746"/>
                </a:lnTo>
                <a:cubicBezTo>
                  <a:pt x="719" y="4849"/>
                  <a:pt x="803" y="4933"/>
                  <a:pt x="906" y="4933"/>
                </a:cubicBezTo>
                <a:lnTo>
                  <a:pt x="3567" y="4933"/>
                </a:lnTo>
                <a:cubicBezTo>
                  <a:pt x="3670" y="4933"/>
                  <a:pt x="3754" y="4849"/>
                  <a:pt x="3754" y="4746"/>
                </a:cubicBezTo>
                <a:lnTo>
                  <a:pt x="3754" y="4149"/>
                </a:lnTo>
                <a:lnTo>
                  <a:pt x="4708" y="4709"/>
                </a:lnTo>
                <a:cubicBezTo>
                  <a:pt x="4765" y="4743"/>
                  <a:pt x="4837" y="4743"/>
                  <a:pt x="4895" y="4710"/>
                </a:cubicBezTo>
                <a:cubicBezTo>
                  <a:pt x="4953" y="4677"/>
                  <a:pt x="4989" y="4615"/>
                  <a:pt x="4989" y="4548"/>
                </a:cubicBezTo>
                <a:lnTo>
                  <a:pt x="4989" y="2656"/>
                </a:lnTo>
                <a:cubicBezTo>
                  <a:pt x="4989" y="2589"/>
                  <a:pt x="4953" y="2528"/>
                  <a:pt x="4895" y="2494"/>
                </a:cubicBezTo>
                <a:close/>
                <a:moveTo>
                  <a:pt x="2231" y="1983"/>
                </a:moveTo>
                <a:cubicBezTo>
                  <a:pt x="2315" y="2096"/>
                  <a:pt x="2419" y="2193"/>
                  <a:pt x="2536" y="2272"/>
                </a:cubicBezTo>
                <a:lnTo>
                  <a:pt x="1925" y="2272"/>
                </a:lnTo>
                <a:cubicBezTo>
                  <a:pt x="2043" y="2193"/>
                  <a:pt x="2146" y="2096"/>
                  <a:pt x="2231" y="1983"/>
                </a:cubicBezTo>
                <a:close/>
                <a:moveTo>
                  <a:pt x="3222" y="497"/>
                </a:moveTo>
                <a:cubicBezTo>
                  <a:pt x="3631" y="497"/>
                  <a:pt x="3964" y="830"/>
                  <a:pt x="3964" y="1239"/>
                </a:cubicBezTo>
                <a:cubicBezTo>
                  <a:pt x="3964" y="1649"/>
                  <a:pt x="3631" y="1982"/>
                  <a:pt x="3222" y="1982"/>
                </a:cubicBezTo>
                <a:cubicBezTo>
                  <a:pt x="2812" y="1982"/>
                  <a:pt x="2479" y="1649"/>
                  <a:pt x="2479" y="1239"/>
                </a:cubicBezTo>
                <a:cubicBezTo>
                  <a:pt x="2479" y="830"/>
                  <a:pt x="2812" y="497"/>
                  <a:pt x="3222" y="497"/>
                </a:cubicBezTo>
                <a:close/>
                <a:moveTo>
                  <a:pt x="497" y="1239"/>
                </a:moveTo>
                <a:cubicBezTo>
                  <a:pt x="497" y="830"/>
                  <a:pt x="830" y="497"/>
                  <a:pt x="1240" y="497"/>
                </a:cubicBezTo>
                <a:cubicBezTo>
                  <a:pt x="1649" y="497"/>
                  <a:pt x="1982" y="830"/>
                  <a:pt x="1982" y="1239"/>
                </a:cubicBezTo>
                <a:cubicBezTo>
                  <a:pt x="1982" y="1649"/>
                  <a:pt x="1649" y="1982"/>
                  <a:pt x="1240" y="1982"/>
                </a:cubicBezTo>
                <a:cubicBezTo>
                  <a:pt x="830" y="1982"/>
                  <a:pt x="497" y="1649"/>
                  <a:pt x="497" y="1239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显示器"/>
          <p:cNvSpPr/>
          <p:nvPr/>
        </p:nvSpPr>
        <p:spPr bwMode="auto">
          <a:xfrm>
            <a:off x="596900" y="4647700"/>
            <a:ext cx="520065" cy="388362"/>
          </a:xfrm>
          <a:custGeom>
            <a:avLst/>
            <a:gdLst>
              <a:gd name="connsiteX0" fmla="*/ 462404 w 602788"/>
              <a:gd name="connsiteY0" fmla="*/ 304764 h 450137"/>
              <a:gd name="connsiteX1" fmla="*/ 531061 w 602788"/>
              <a:gd name="connsiteY1" fmla="*/ 312495 h 450137"/>
              <a:gd name="connsiteX2" fmla="*/ 526755 w 602788"/>
              <a:gd name="connsiteY2" fmla="*/ 325402 h 450137"/>
              <a:gd name="connsiteX3" fmla="*/ 355930 w 602788"/>
              <a:gd name="connsiteY3" fmla="*/ 346914 h 450137"/>
              <a:gd name="connsiteX4" fmla="*/ 348753 w 602788"/>
              <a:gd name="connsiteY4" fmla="*/ 334007 h 450137"/>
              <a:gd name="connsiteX5" fmla="*/ 462404 w 602788"/>
              <a:gd name="connsiteY5" fmla="*/ 304764 h 450137"/>
              <a:gd name="connsiteX6" fmla="*/ 149121 w 602788"/>
              <a:gd name="connsiteY6" fmla="*/ 303384 h 450137"/>
              <a:gd name="connsiteX7" fmla="*/ 262772 w 602788"/>
              <a:gd name="connsiteY7" fmla="*/ 332627 h 450137"/>
              <a:gd name="connsiteX8" fmla="*/ 255595 w 602788"/>
              <a:gd name="connsiteY8" fmla="*/ 345534 h 450137"/>
              <a:gd name="connsiteX9" fmla="*/ 84770 w 602788"/>
              <a:gd name="connsiteY9" fmla="*/ 325456 h 450137"/>
              <a:gd name="connsiteX10" fmla="*/ 80464 w 602788"/>
              <a:gd name="connsiteY10" fmla="*/ 311115 h 450137"/>
              <a:gd name="connsiteX11" fmla="*/ 149121 w 602788"/>
              <a:gd name="connsiteY11" fmla="*/ 303384 h 450137"/>
              <a:gd name="connsiteX12" fmla="*/ 462404 w 602788"/>
              <a:gd name="connsiteY12" fmla="*/ 266141 h 450137"/>
              <a:gd name="connsiteX13" fmla="*/ 531061 w 602788"/>
              <a:gd name="connsiteY13" fmla="*/ 273872 h 450137"/>
              <a:gd name="connsiteX14" fmla="*/ 526755 w 602788"/>
              <a:gd name="connsiteY14" fmla="*/ 286779 h 450137"/>
              <a:gd name="connsiteX15" fmla="*/ 355930 w 602788"/>
              <a:gd name="connsiteY15" fmla="*/ 308291 h 450137"/>
              <a:gd name="connsiteX16" fmla="*/ 348753 w 602788"/>
              <a:gd name="connsiteY16" fmla="*/ 295384 h 450137"/>
              <a:gd name="connsiteX17" fmla="*/ 462404 w 602788"/>
              <a:gd name="connsiteY17" fmla="*/ 266141 h 450137"/>
              <a:gd name="connsiteX18" fmla="*/ 149121 w 602788"/>
              <a:gd name="connsiteY18" fmla="*/ 264762 h 450137"/>
              <a:gd name="connsiteX19" fmla="*/ 262772 w 602788"/>
              <a:gd name="connsiteY19" fmla="*/ 294005 h 450137"/>
              <a:gd name="connsiteX20" fmla="*/ 255595 w 602788"/>
              <a:gd name="connsiteY20" fmla="*/ 306912 h 450137"/>
              <a:gd name="connsiteX21" fmla="*/ 84770 w 602788"/>
              <a:gd name="connsiteY21" fmla="*/ 285400 h 450137"/>
              <a:gd name="connsiteX22" fmla="*/ 80464 w 602788"/>
              <a:gd name="connsiteY22" fmla="*/ 272493 h 450137"/>
              <a:gd name="connsiteX23" fmla="*/ 149121 w 602788"/>
              <a:gd name="connsiteY23" fmla="*/ 264762 h 450137"/>
              <a:gd name="connsiteX24" fmla="*/ 462404 w 602788"/>
              <a:gd name="connsiteY24" fmla="*/ 227519 h 450137"/>
              <a:gd name="connsiteX25" fmla="*/ 531061 w 602788"/>
              <a:gd name="connsiteY25" fmla="*/ 235250 h 450137"/>
              <a:gd name="connsiteX26" fmla="*/ 526755 w 602788"/>
              <a:gd name="connsiteY26" fmla="*/ 248157 h 450137"/>
              <a:gd name="connsiteX27" fmla="*/ 355930 w 602788"/>
              <a:gd name="connsiteY27" fmla="*/ 269669 h 450137"/>
              <a:gd name="connsiteX28" fmla="*/ 348753 w 602788"/>
              <a:gd name="connsiteY28" fmla="*/ 256762 h 450137"/>
              <a:gd name="connsiteX29" fmla="*/ 462404 w 602788"/>
              <a:gd name="connsiteY29" fmla="*/ 227519 h 450137"/>
              <a:gd name="connsiteX30" fmla="*/ 149121 w 602788"/>
              <a:gd name="connsiteY30" fmla="*/ 225909 h 450137"/>
              <a:gd name="connsiteX31" fmla="*/ 262772 w 602788"/>
              <a:gd name="connsiteY31" fmla="*/ 255152 h 450137"/>
              <a:gd name="connsiteX32" fmla="*/ 255595 w 602788"/>
              <a:gd name="connsiteY32" fmla="*/ 268059 h 450137"/>
              <a:gd name="connsiteX33" fmla="*/ 84770 w 602788"/>
              <a:gd name="connsiteY33" fmla="*/ 246547 h 450137"/>
              <a:gd name="connsiteX34" fmla="*/ 80464 w 602788"/>
              <a:gd name="connsiteY34" fmla="*/ 233640 h 450137"/>
              <a:gd name="connsiteX35" fmla="*/ 149121 w 602788"/>
              <a:gd name="connsiteY35" fmla="*/ 225909 h 450137"/>
              <a:gd name="connsiteX36" fmla="*/ 462404 w 602788"/>
              <a:gd name="connsiteY36" fmla="*/ 189417 h 450137"/>
              <a:gd name="connsiteX37" fmla="*/ 531061 w 602788"/>
              <a:gd name="connsiteY37" fmla="*/ 196500 h 450137"/>
              <a:gd name="connsiteX38" fmla="*/ 526755 w 602788"/>
              <a:gd name="connsiteY38" fmla="*/ 210798 h 450137"/>
              <a:gd name="connsiteX39" fmla="*/ 355930 w 602788"/>
              <a:gd name="connsiteY39" fmla="*/ 230816 h 450137"/>
              <a:gd name="connsiteX40" fmla="*/ 348753 w 602788"/>
              <a:gd name="connsiteY40" fmla="*/ 219377 h 450137"/>
              <a:gd name="connsiteX41" fmla="*/ 462404 w 602788"/>
              <a:gd name="connsiteY41" fmla="*/ 189417 h 450137"/>
              <a:gd name="connsiteX42" fmla="*/ 149121 w 602788"/>
              <a:gd name="connsiteY42" fmla="*/ 188683 h 450137"/>
              <a:gd name="connsiteX43" fmla="*/ 262772 w 602788"/>
              <a:gd name="connsiteY43" fmla="*/ 217952 h 450137"/>
              <a:gd name="connsiteX44" fmla="*/ 255595 w 602788"/>
              <a:gd name="connsiteY44" fmla="*/ 229436 h 450137"/>
              <a:gd name="connsiteX45" fmla="*/ 84770 w 602788"/>
              <a:gd name="connsiteY45" fmla="*/ 209340 h 450137"/>
              <a:gd name="connsiteX46" fmla="*/ 80464 w 602788"/>
              <a:gd name="connsiteY46" fmla="*/ 196421 h 450137"/>
              <a:gd name="connsiteX47" fmla="*/ 149121 w 602788"/>
              <a:gd name="connsiteY47" fmla="*/ 188683 h 450137"/>
              <a:gd name="connsiteX48" fmla="*/ 462404 w 602788"/>
              <a:gd name="connsiteY48" fmla="*/ 148664 h 450137"/>
              <a:gd name="connsiteX49" fmla="*/ 531061 w 602788"/>
              <a:gd name="connsiteY49" fmla="*/ 156395 h 450137"/>
              <a:gd name="connsiteX50" fmla="*/ 526755 w 602788"/>
              <a:gd name="connsiteY50" fmla="*/ 169302 h 450137"/>
              <a:gd name="connsiteX51" fmla="*/ 355930 w 602788"/>
              <a:gd name="connsiteY51" fmla="*/ 190814 h 450137"/>
              <a:gd name="connsiteX52" fmla="*/ 348753 w 602788"/>
              <a:gd name="connsiteY52" fmla="*/ 177907 h 450137"/>
              <a:gd name="connsiteX53" fmla="*/ 462404 w 602788"/>
              <a:gd name="connsiteY53" fmla="*/ 148664 h 450137"/>
              <a:gd name="connsiteX54" fmla="*/ 149121 w 602788"/>
              <a:gd name="connsiteY54" fmla="*/ 147806 h 450137"/>
              <a:gd name="connsiteX55" fmla="*/ 262772 w 602788"/>
              <a:gd name="connsiteY55" fmla="*/ 177766 h 450137"/>
              <a:gd name="connsiteX56" fmla="*/ 255595 w 602788"/>
              <a:gd name="connsiteY56" fmla="*/ 189205 h 450137"/>
              <a:gd name="connsiteX57" fmla="*/ 84770 w 602788"/>
              <a:gd name="connsiteY57" fmla="*/ 169187 h 450137"/>
              <a:gd name="connsiteX58" fmla="*/ 80464 w 602788"/>
              <a:gd name="connsiteY58" fmla="*/ 154889 h 450137"/>
              <a:gd name="connsiteX59" fmla="*/ 149121 w 602788"/>
              <a:gd name="connsiteY59" fmla="*/ 147806 h 450137"/>
              <a:gd name="connsiteX60" fmla="*/ 462404 w 602788"/>
              <a:gd name="connsiteY60" fmla="*/ 111421 h 450137"/>
              <a:gd name="connsiteX61" fmla="*/ 531061 w 602788"/>
              <a:gd name="connsiteY61" fmla="*/ 119152 h 450137"/>
              <a:gd name="connsiteX62" fmla="*/ 526755 w 602788"/>
              <a:gd name="connsiteY62" fmla="*/ 132059 h 450137"/>
              <a:gd name="connsiteX63" fmla="*/ 355930 w 602788"/>
              <a:gd name="connsiteY63" fmla="*/ 153571 h 450137"/>
              <a:gd name="connsiteX64" fmla="*/ 348753 w 602788"/>
              <a:gd name="connsiteY64" fmla="*/ 140664 h 450137"/>
              <a:gd name="connsiteX65" fmla="*/ 462404 w 602788"/>
              <a:gd name="connsiteY65" fmla="*/ 111421 h 450137"/>
              <a:gd name="connsiteX66" fmla="*/ 149121 w 602788"/>
              <a:gd name="connsiteY66" fmla="*/ 110563 h 450137"/>
              <a:gd name="connsiteX67" fmla="*/ 262772 w 602788"/>
              <a:gd name="connsiteY67" fmla="*/ 140523 h 450137"/>
              <a:gd name="connsiteX68" fmla="*/ 255595 w 602788"/>
              <a:gd name="connsiteY68" fmla="*/ 151962 h 450137"/>
              <a:gd name="connsiteX69" fmla="*/ 84770 w 602788"/>
              <a:gd name="connsiteY69" fmla="*/ 131944 h 450137"/>
              <a:gd name="connsiteX70" fmla="*/ 80464 w 602788"/>
              <a:gd name="connsiteY70" fmla="*/ 117646 h 450137"/>
              <a:gd name="connsiteX71" fmla="*/ 149121 w 602788"/>
              <a:gd name="connsiteY71" fmla="*/ 110563 h 450137"/>
              <a:gd name="connsiteX72" fmla="*/ 462404 w 602788"/>
              <a:gd name="connsiteY72" fmla="*/ 71777 h 450137"/>
              <a:gd name="connsiteX73" fmla="*/ 531061 w 602788"/>
              <a:gd name="connsiteY73" fmla="*/ 78887 h 450137"/>
              <a:gd name="connsiteX74" fmla="*/ 526755 w 602788"/>
              <a:gd name="connsiteY74" fmla="*/ 93242 h 450137"/>
              <a:gd name="connsiteX75" fmla="*/ 355930 w 602788"/>
              <a:gd name="connsiteY75" fmla="*/ 113338 h 450137"/>
              <a:gd name="connsiteX76" fmla="*/ 348753 w 602788"/>
              <a:gd name="connsiteY76" fmla="*/ 101854 h 450137"/>
              <a:gd name="connsiteX77" fmla="*/ 462404 w 602788"/>
              <a:gd name="connsiteY77" fmla="*/ 71777 h 450137"/>
              <a:gd name="connsiteX78" fmla="*/ 149121 w 602788"/>
              <a:gd name="connsiteY78" fmla="*/ 71189 h 450137"/>
              <a:gd name="connsiteX79" fmla="*/ 262772 w 602788"/>
              <a:gd name="connsiteY79" fmla="*/ 100432 h 450137"/>
              <a:gd name="connsiteX80" fmla="*/ 255595 w 602788"/>
              <a:gd name="connsiteY80" fmla="*/ 113339 h 450137"/>
              <a:gd name="connsiteX81" fmla="*/ 84770 w 602788"/>
              <a:gd name="connsiteY81" fmla="*/ 91827 h 450137"/>
              <a:gd name="connsiteX82" fmla="*/ 80464 w 602788"/>
              <a:gd name="connsiteY82" fmla="*/ 78920 h 450137"/>
              <a:gd name="connsiteX83" fmla="*/ 149121 w 602788"/>
              <a:gd name="connsiteY83" fmla="*/ 71189 h 450137"/>
              <a:gd name="connsiteX84" fmla="*/ 466443 w 602788"/>
              <a:gd name="connsiteY84" fmla="*/ 17203 h 450137"/>
              <a:gd name="connsiteX85" fmla="*/ 317181 w 602788"/>
              <a:gd name="connsiteY85" fmla="*/ 68811 h 450137"/>
              <a:gd name="connsiteX86" fmla="*/ 317181 w 602788"/>
              <a:gd name="connsiteY86" fmla="*/ 279544 h 450137"/>
              <a:gd name="connsiteX87" fmla="*/ 307135 w 602788"/>
              <a:gd name="connsiteY87" fmla="*/ 268075 h 450137"/>
              <a:gd name="connsiteX88" fmla="*/ 307135 w 602788"/>
              <a:gd name="connsiteY88" fmla="*/ 407130 h 450137"/>
              <a:gd name="connsiteX89" fmla="*/ 477925 w 602788"/>
              <a:gd name="connsiteY89" fmla="*/ 368424 h 450137"/>
              <a:gd name="connsiteX90" fmla="*/ 561167 w 602788"/>
              <a:gd name="connsiteY90" fmla="*/ 382760 h 450137"/>
              <a:gd name="connsiteX91" fmla="*/ 561167 w 602788"/>
              <a:gd name="connsiteY91" fmla="*/ 31538 h 450137"/>
              <a:gd name="connsiteX92" fmla="*/ 466443 w 602788"/>
              <a:gd name="connsiteY92" fmla="*/ 17203 h 450137"/>
              <a:gd name="connsiteX93" fmla="*/ 140651 w 602788"/>
              <a:gd name="connsiteY93" fmla="*/ 17203 h 450137"/>
              <a:gd name="connsiteX94" fmla="*/ 45927 w 602788"/>
              <a:gd name="connsiteY94" fmla="*/ 31538 h 450137"/>
              <a:gd name="connsiteX95" fmla="*/ 45927 w 602788"/>
              <a:gd name="connsiteY95" fmla="*/ 382760 h 450137"/>
              <a:gd name="connsiteX96" fmla="*/ 126298 w 602788"/>
              <a:gd name="connsiteY96" fmla="*/ 369858 h 450137"/>
              <a:gd name="connsiteX97" fmla="*/ 301394 w 602788"/>
              <a:gd name="connsiteY97" fmla="*/ 407130 h 450137"/>
              <a:gd name="connsiteX98" fmla="*/ 301394 w 602788"/>
              <a:gd name="connsiteY98" fmla="*/ 268075 h 450137"/>
              <a:gd name="connsiteX99" fmla="*/ 291348 w 602788"/>
              <a:gd name="connsiteY99" fmla="*/ 279544 h 450137"/>
              <a:gd name="connsiteX100" fmla="*/ 291348 w 602788"/>
              <a:gd name="connsiteY100" fmla="*/ 68811 h 450137"/>
              <a:gd name="connsiteX101" fmla="*/ 140651 w 602788"/>
              <a:gd name="connsiteY101" fmla="*/ 17203 h 450137"/>
              <a:gd name="connsiteX102" fmla="*/ 140651 w 602788"/>
              <a:gd name="connsiteY102" fmla="*/ 0 h 450137"/>
              <a:gd name="connsiteX103" fmla="*/ 304264 w 602788"/>
              <a:gd name="connsiteY103" fmla="*/ 57342 h 450137"/>
              <a:gd name="connsiteX104" fmla="*/ 466443 w 602788"/>
              <a:gd name="connsiteY104" fmla="*/ 0 h 450137"/>
              <a:gd name="connsiteX105" fmla="*/ 572649 w 602788"/>
              <a:gd name="connsiteY105" fmla="*/ 18636 h 450137"/>
              <a:gd name="connsiteX106" fmla="*/ 578389 w 602788"/>
              <a:gd name="connsiteY106" fmla="*/ 20070 h 450137"/>
              <a:gd name="connsiteX107" fmla="*/ 578389 w 602788"/>
              <a:gd name="connsiteY107" fmla="*/ 57342 h 450137"/>
              <a:gd name="connsiteX108" fmla="*/ 602788 w 602788"/>
              <a:gd name="connsiteY108" fmla="*/ 74545 h 450137"/>
              <a:gd name="connsiteX109" fmla="*/ 602788 w 602788"/>
              <a:gd name="connsiteY109" fmla="*/ 435801 h 450137"/>
              <a:gd name="connsiteX110" fmla="*/ 341580 w 602788"/>
              <a:gd name="connsiteY110" fmla="*/ 435801 h 450137"/>
              <a:gd name="connsiteX111" fmla="*/ 304264 w 602788"/>
              <a:gd name="connsiteY111" fmla="*/ 450137 h 450137"/>
              <a:gd name="connsiteX112" fmla="*/ 266949 w 602788"/>
              <a:gd name="connsiteY112" fmla="*/ 435801 h 450137"/>
              <a:gd name="connsiteX113" fmla="*/ 0 w 602788"/>
              <a:gd name="connsiteY113" fmla="*/ 435801 h 450137"/>
              <a:gd name="connsiteX114" fmla="*/ 0 w 602788"/>
              <a:gd name="connsiteY114" fmla="*/ 74545 h 450137"/>
              <a:gd name="connsiteX115" fmla="*/ 28704 w 602788"/>
              <a:gd name="connsiteY115" fmla="*/ 55909 h 450137"/>
              <a:gd name="connsiteX116" fmla="*/ 28704 w 602788"/>
              <a:gd name="connsiteY116" fmla="*/ 20070 h 450137"/>
              <a:gd name="connsiteX117" fmla="*/ 34445 w 602788"/>
              <a:gd name="connsiteY117" fmla="*/ 18636 h 450137"/>
              <a:gd name="connsiteX118" fmla="*/ 140651 w 602788"/>
              <a:gd name="connsiteY118" fmla="*/ 0 h 45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2788" h="450137">
                <a:moveTo>
                  <a:pt x="462404" y="304764"/>
                </a:moveTo>
                <a:cubicBezTo>
                  <a:pt x="483779" y="304070"/>
                  <a:pt x="507017" y="306042"/>
                  <a:pt x="531061" y="312495"/>
                </a:cubicBezTo>
                <a:lnTo>
                  <a:pt x="526755" y="325402"/>
                </a:lnTo>
                <a:cubicBezTo>
                  <a:pt x="437754" y="302456"/>
                  <a:pt x="355930" y="345480"/>
                  <a:pt x="355930" y="346914"/>
                </a:cubicBezTo>
                <a:lnTo>
                  <a:pt x="348753" y="334007"/>
                </a:lnTo>
                <a:cubicBezTo>
                  <a:pt x="350906" y="332931"/>
                  <a:pt x="398278" y="306848"/>
                  <a:pt x="462404" y="304764"/>
                </a:cubicBezTo>
                <a:close/>
                <a:moveTo>
                  <a:pt x="149121" y="303384"/>
                </a:moveTo>
                <a:cubicBezTo>
                  <a:pt x="213247" y="305468"/>
                  <a:pt x="260619" y="331551"/>
                  <a:pt x="262772" y="332627"/>
                </a:cubicBezTo>
                <a:lnTo>
                  <a:pt x="255595" y="345534"/>
                </a:lnTo>
                <a:cubicBezTo>
                  <a:pt x="255595" y="345534"/>
                  <a:pt x="173771" y="301076"/>
                  <a:pt x="84770" y="325456"/>
                </a:cubicBezTo>
                <a:lnTo>
                  <a:pt x="80464" y="311115"/>
                </a:lnTo>
                <a:cubicBezTo>
                  <a:pt x="104509" y="304662"/>
                  <a:pt x="127746" y="302690"/>
                  <a:pt x="149121" y="303384"/>
                </a:cubicBezTo>
                <a:close/>
                <a:moveTo>
                  <a:pt x="462404" y="266141"/>
                </a:moveTo>
                <a:cubicBezTo>
                  <a:pt x="483779" y="265447"/>
                  <a:pt x="507017" y="267419"/>
                  <a:pt x="531061" y="273872"/>
                </a:cubicBezTo>
                <a:lnTo>
                  <a:pt x="526755" y="286779"/>
                </a:lnTo>
                <a:cubicBezTo>
                  <a:pt x="437754" y="262399"/>
                  <a:pt x="355930" y="306857"/>
                  <a:pt x="355930" y="308291"/>
                </a:cubicBezTo>
                <a:lnTo>
                  <a:pt x="348753" y="295384"/>
                </a:lnTo>
                <a:cubicBezTo>
                  <a:pt x="350906" y="294309"/>
                  <a:pt x="398278" y="268225"/>
                  <a:pt x="462404" y="266141"/>
                </a:cubicBezTo>
                <a:close/>
                <a:moveTo>
                  <a:pt x="149121" y="264762"/>
                </a:moveTo>
                <a:cubicBezTo>
                  <a:pt x="213247" y="266846"/>
                  <a:pt x="260619" y="292929"/>
                  <a:pt x="262772" y="294005"/>
                </a:cubicBezTo>
                <a:lnTo>
                  <a:pt x="255595" y="306912"/>
                </a:lnTo>
                <a:cubicBezTo>
                  <a:pt x="255595" y="306912"/>
                  <a:pt x="173771" y="262454"/>
                  <a:pt x="84770" y="285400"/>
                </a:cubicBezTo>
                <a:lnTo>
                  <a:pt x="80464" y="272493"/>
                </a:lnTo>
                <a:cubicBezTo>
                  <a:pt x="104509" y="266040"/>
                  <a:pt x="127746" y="264068"/>
                  <a:pt x="149121" y="264762"/>
                </a:cubicBezTo>
                <a:close/>
                <a:moveTo>
                  <a:pt x="462404" y="227519"/>
                </a:moveTo>
                <a:cubicBezTo>
                  <a:pt x="483779" y="226825"/>
                  <a:pt x="507017" y="228797"/>
                  <a:pt x="531061" y="235250"/>
                </a:cubicBezTo>
                <a:lnTo>
                  <a:pt x="526755" y="248157"/>
                </a:lnTo>
                <a:cubicBezTo>
                  <a:pt x="437754" y="223777"/>
                  <a:pt x="355930" y="268235"/>
                  <a:pt x="355930" y="269669"/>
                </a:cubicBezTo>
                <a:lnTo>
                  <a:pt x="348753" y="256762"/>
                </a:lnTo>
                <a:cubicBezTo>
                  <a:pt x="350906" y="255687"/>
                  <a:pt x="398278" y="229603"/>
                  <a:pt x="462404" y="227519"/>
                </a:cubicBezTo>
                <a:close/>
                <a:moveTo>
                  <a:pt x="149121" y="225909"/>
                </a:moveTo>
                <a:cubicBezTo>
                  <a:pt x="213247" y="227993"/>
                  <a:pt x="260619" y="254077"/>
                  <a:pt x="262772" y="255152"/>
                </a:cubicBezTo>
                <a:lnTo>
                  <a:pt x="255595" y="268059"/>
                </a:lnTo>
                <a:cubicBezTo>
                  <a:pt x="255595" y="266625"/>
                  <a:pt x="173771" y="223601"/>
                  <a:pt x="84770" y="246547"/>
                </a:cubicBezTo>
                <a:lnTo>
                  <a:pt x="80464" y="233640"/>
                </a:lnTo>
                <a:cubicBezTo>
                  <a:pt x="104509" y="227186"/>
                  <a:pt x="127746" y="225215"/>
                  <a:pt x="149121" y="225909"/>
                </a:cubicBezTo>
                <a:close/>
                <a:moveTo>
                  <a:pt x="462404" y="189417"/>
                </a:moveTo>
                <a:cubicBezTo>
                  <a:pt x="483779" y="188636"/>
                  <a:pt x="507017" y="190423"/>
                  <a:pt x="531061" y="196500"/>
                </a:cubicBezTo>
                <a:lnTo>
                  <a:pt x="526755" y="210798"/>
                </a:lnTo>
                <a:cubicBezTo>
                  <a:pt x="437754" y="186491"/>
                  <a:pt x="355930" y="230816"/>
                  <a:pt x="355930" y="230816"/>
                </a:cubicBezTo>
                <a:lnTo>
                  <a:pt x="348753" y="219377"/>
                </a:lnTo>
                <a:cubicBezTo>
                  <a:pt x="350906" y="217232"/>
                  <a:pt x="398278" y="191763"/>
                  <a:pt x="462404" y="189417"/>
                </a:cubicBezTo>
                <a:close/>
                <a:moveTo>
                  <a:pt x="149121" y="188683"/>
                </a:moveTo>
                <a:cubicBezTo>
                  <a:pt x="213247" y="190769"/>
                  <a:pt x="260619" y="216876"/>
                  <a:pt x="262772" y="217952"/>
                </a:cubicBezTo>
                <a:lnTo>
                  <a:pt x="255595" y="229436"/>
                </a:lnTo>
                <a:cubicBezTo>
                  <a:pt x="255595" y="229436"/>
                  <a:pt x="173771" y="184937"/>
                  <a:pt x="84770" y="209340"/>
                </a:cubicBezTo>
                <a:lnTo>
                  <a:pt x="80464" y="196421"/>
                </a:lnTo>
                <a:cubicBezTo>
                  <a:pt x="104509" y="189962"/>
                  <a:pt x="127746" y="187988"/>
                  <a:pt x="149121" y="188683"/>
                </a:cubicBezTo>
                <a:close/>
                <a:moveTo>
                  <a:pt x="462404" y="148664"/>
                </a:moveTo>
                <a:cubicBezTo>
                  <a:pt x="483779" y="147970"/>
                  <a:pt x="507017" y="149942"/>
                  <a:pt x="531061" y="156395"/>
                </a:cubicBezTo>
                <a:lnTo>
                  <a:pt x="526755" y="169302"/>
                </a:lnTo>
                <a:cubicBezTo>
                  <a:pt x="437754" y="146356"/>
                  <a:pt x="355930" y="189380"/>
                  <a:pt x="355930" y="190814"/>
                </a:cubicBezTo>
                <a:lnTo>
                  <a:pt x="348753" y="177907"/>
                </a:lnTo>
                <a:cubicBezTo>
                  <a:pt x="350906" y="176832"/>
                  <a:pt x="398278" y="150748"/>
                  <a:pt x="462404" y="148664"/>
                </a:cubicBezTo>
                <a:close/>
                <a:moveTo>
                  <a:pt x="149121" y="147806"/>
                </a:moveTo>
                <a:cubicBezTo>
                  <a:pt x="213247" y="150152"/>
                  <a:pt x="260619" y="175621"/>
                  <a:pt x="262772" y="177766"/>
                </a:cubicBezTo>
                <a:lnTo>
                  <a:pt x="255595" y="189205"/>
                </a:lnTo>
                <a:cubicBezTo>
                  <a:pt x="255595" y="189205"/>
                  <a:pt x="173771" y="144880"/>
                  <a:pt x="84770" y="169187"/>
                </a:cubicBezTo>
                <a:lnTo>
                  <a:pt x="80464" y="154889"/>
                </a:lnTo>
                <a:cubicBezTo>
                  <a:pt x="104509" y="148812"/>
                  <a:pt x="127746" y="147025"/>
                  <a:pt x="149121" y="147806"/>
                </a:cubicBezTo>
                <a:close/>
                <a:moveTo>
                  <a:pt x="462404" y="111421"/>
                </a:moveTo>
                <a:cubicBezTo>
                  <a:pt x="483779" y="110727"/>
                  <a:pt x="507017" y="112699"/>
                  <a:pt x="531061" y="119152"/>
                </a:cubicBezTo>
                <a:lnTo>
                  <a:pt x="526755" y="132059"/>
                </a:lnTo>
                <a:cubicBezTo>
                  <a:pt x="437754" y="109113"/>
                  <a:pt x="355930" y="153571"/>
                  <a:pt x="355930" y="153571"/>
                </a:cubicBezTo>
                <a:lnTo>
                  <a:pt x="348753" y="140664"/>
                </a:lnTo>
                <a:cubicBezTo>
                  <a:pt x="350906" y="139589"/>
                  <a:pt x="398278" y="113505"/>
                  <a:pt x="462404" y="111421"/>
                </a:cubicBezTo>
                <a:close/>
                <a:moveTo>
                  <a:pt x="149121" y="110563"/>
                </a:moveTo>
                <a:cubicBezTo>
                  <a:pt x="213247" y="112909"/>
                  <a:pt x="260619" y="138378"/>
                  <a:pt x="262772" y="140523"/>
                </a:cubicBezTo>
                <a:lnTo>
                  <a:pt x="255595" y="151962"/>
                </a:lnTo>
                <a:cubicBezTo>
                  <a:pt x="255595" y="151962"/>
                  <a:pt x="173771" y="107637"/>
                  <a:pt x="84770" y="131944"/>
                </a:cubicBezTo>
                <a:lnTo>
                  <a:pt x="80464" y="117646"/>
                </a:lnTo>
                <a:cubicBezTo>
                  <a:pt x="104509" y="111569"/>
                  <a:pt x="127746" y="109782"/>
                  <a:pt x="149121" y="110563"/>
                </a:cubicBezTo>
                <a:close/>
                <a:moveTo>
                  <a:pt x="462404" y="71777"/>
                </a:moveTo>
                <a:cubicBezTo>
                  <a:pt x="483779" y="70992"/>
                  <a:pt x="507017" y="72787"/>
                  <a:pt x="531061" y="78887"/>
                </a:cubicBezTo>
                <a:lnTo>
                  <a:pt x="526755" y="93242"/>
                </a:lnTo>
                <a:cubicBezTo>
                  <a:pt x="437754" y="68839"/>
                  <a:pt x="355930" y="113338"/>
                  <a:pt x="355930" y="113338"/>
                </a:cubicBezTo>
                <a:lnTo>
                  <a:pt x="348753" y="101854"/>
                </a:lnTo>
                <a:cubicBezTo>
                  <a:pt x="350906" y="99702"/>
                  <a:pt x="398278" y="74133"/>
                  <a:pt x="462404" y="71777"/>
                </a:cubicBezTo>
                <a:close/>
                <a:moveTo>
                  <a:pt x="149121" y="71189"/>
                </a:moveTo>
                <a:cubicBezTo>
                  <a:pt x="213247" y="73273"/>
                  <a:pt x="260619" y="99357"/>
                  <a:pt x="262772" y="100432"/>
                </a:cubicBezTo>
                <a:lnTo>
                  <a:pt x="255595" y="113339"/>
                </a:lnTo>
                <a:cubicBezTo>
                  <a:pt x="255595" y="111905"/>
                  <a:pt x="173771" y="67447"/>
                  <a:pt x="84770" y="91827"/>
                </a:cubicBezTo>
                <a:lnTo>
                  <a:pt x="80464" y="78920"/>
                </a:lnTo>
                <a:cubicBezTo>
                  <a:pt x="104509" y="72467"/>
                  <a:pt x="127746" y="70495"/>
                  <a:pt x="149121" y="71189"/>
                </a:cubicBezTo>
                <a:close/>
                <a:moveTo>
                  <a:pt x="466443" y="17203"/>
                </a:moveTo>
                <a:cubicBezTo>
                  <a:pt x="407599" y="17203"/>
                  <a:pt x="357367" y="34405"/>
                  <a:pt x="317181" y="68811"/>
                </a:cubicBezTo>
                <a:lnTo>
                  <a:pt x="317181" y="279544"/>
                </a:lnTo>
                <a:lnTo>
                  <a:pt x="307135" y="268075"/>
                </a:lnTo>
                <a:lnTo>
                  <a:pt x="307135" y="407130"/>
                </a:lnTo>
                <a:cubicBezTo>
                  <a:pt x="328663" y="397095"/>
                  <a:pt x="400423" y="368424"/>
                  <a:pt x="477925" y="368424"/>
                </a:cubicBezTo>
                <a:cubicBezTo>
                  <a:pt x="508064" y="368424"/>
                  <a:pt x="536768" y="374158"/>
                  <a:pt x="561167" y="382760"/>
                </a:cubicBezTo>
                <a:lnTo>
                  <a:pt x="561167" y="31538"/>
                </a:lnTo>
                <a:cubicBezTo>
                  <a:pt x="548250" y="27238"/>
                  <a:pt x="510935" y="17203"/>
                  <a:pt x="466443" y="17203"/>
                </a:cubicBezTo>
                <a:close/>
                <a:moveTo>
                  <a:pt x="140651" y="17203"/>
                </a:moveTo>
                <a:cubicBezTo>
                  <a:pt x="96159" y="17203"/>
                  <a:pt x="60279" y="27238"/>
                  <a:pt x="45927" y="31538"/>
                </a:cubicBezTo>
                <a:lnTo>
                  <a:pt x="45927" y="382760"/>
                </a:lnTo>
                <a:cubicBezTo>
                  <a:pt x="68890" y="374158"/>
                  <a:pt x="96159" y="369858"/>
                  <a:pt x="126298" y="369858"/>
                </a:cubicBezTo>
                <a:cubicBezTo>
                  <a:pt x="202365" y="369858"/>
                  <a:pt x="278431" y="398529"/>
                  <a:pt x="301394" y="407130"/>
                </a:cubicBezTo>
                <a:lnTo>
                  <a:pt x="301394" y="268075"/>
                </a:lnTo>
                <a:lnTo>
                  <a:pt x="291348" y="279544"/>
                </a:lnTo>
                <a:lnTo>
                  <a:pt x="291348" y="68811"/>
                </a:lnTo>
                <a:cubicBezTo>
                  <a:pt x="249726" y="34405"/>
                  <a:pt x="199494" y="17203"/>
                  <a:pt x="140651" y="17203"/>
                </a:cubicBezTo>
                <a:close/>
                <a:moveTo>
                  <a:pt x="140651" y="0"/>
                </a:moveTo>
                <a:cubicBezTo>
                  <a:pt x="203800" y="0"/>
                  <a:pt x="259773" y="20070"/>
                  <a:pt x="304264" y="57342"/>
                </a:cubicBezTo>
                <a:cubicBezTo>
                  <a:pt x="348756" y="20070"/>
                  <a:pt x="403294" y="0"/>
                  <a:pt x="466443" y="0"/>
                </a:cubicBezTo>
                <a:cubicBezTo>
                  <a:pt x="526722" y="0"/>
                  <a:pt x="571213" y="17203"/>
                  <a:pt x="572649" y="18636"/>
                </a:cubicBezTo>
                <a:lnTo>
                  <a:pt x="578389" y="20070"/>
                </a:lnTo>
                <a:lnTo>
                  <a:pt x="578389" y="57342"/>
                </a:lnTo>
                <a:cubicBezTo>
                  <a:pt x="592742" y="61643"/>
                  <a:pt x="602788" y="65944"/>
                  <a:pt x="602788" y="74545"/>
                </a:cubicBezTo>
                <a:lnTo>
                  <a:pt x="602788" y="435801"/>
                </a:lnTo>
                <a:lnTo>
                  <a:pt x="341580" y="435801"/>
                </a:lnTo>
                <a:cubicBezTo>
                  <a:pt x="332969" y="444403"/>
                  <a:pt x="320052" y="450137"/>
                  <a:pt x="304264" y="450137"/>
                </a:cubicBezTo>
                <a:cubicBezTo>
                  <a:pt x="289912" y="450137"/>
                  <a:pt x="275560" y="444403"/>
                  <a:pt x="266949" y="435801"/>
                </a:cubicBezTo>
                <a:lnTo>
                  <a:pt x="0" y="435801"/>
                </a:lnTo>
                <a:lnTo>
                  <a:pt x="0" y="74545"/>
                </a:lnTo>
                <a:cubicBezTo>
                  <a:pt x="0" y="64510"/>
                  <a:pt x="11482" y="58776"/>
                  <a:pt x="28704" y="55909"/>
                </a:cubicBezTo>
                <a:lnTo>
                  <a:pt x="28704" y="20070"/>
                </a:lnTo>
                <a:lnTo>
                  <a:pt x="34445" y="18636"/>
                </a:lnTo>
                <a:cubicBezTo>
                  <a:pt x="35880" y="17203"/>
                  <a:pt x="81807" y="0"/>
                  <a:pt x="140651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5" name="蓝牙"/>
          <p:cNvSpPr/>
          <p:nvPr/>
        </p:nvSpPr>
        <p:spPr bwMode="auto">
          <a:xfrm>
            <a:off x="1827061" y="4581849"/>
            <a:ext cx="305266" cy="520065"/>
          </a:xfrm>
          <a:custGeom>
            <a:avLst/>
            <a:gdLst>
              <a:gd name="connsiteX0" fmla="*/ 109084 w 355014"/>
              <a:gd name="connsiteY0" fmla="*/ 570451 h 604816"/>
              <a:gd name="connsiteX1" fmla="*/ 245718 w 355014"/>
              <a:gd name="connsiteY1" fmla="*/ 570451 h 604816"/>
              <a:gd name="connsiteX2" fmla="*/ 262926 w 355014"/>
              <a:gd name="connsiteY2" fmla="*/ 587634 h 604816"/>
              <a:gd name="connsiteX3" fmla="*/ 245718 w 355014"/>
              <a:gd name="connsiteY3" fmla="*/ 604816 h 604816"/>
              <a:gd name="connsiteX4" fmla="*/ 109084 w 355014"/>
              <a:gd name="connsiteY4" fmla="*/ 604816 h 604816"/>
              <a:gd name="connsiteX5" fmla="*/ 91876 w 355014"/>
              <a:gd name="connsiteY5" fmla="*/ 587634 h 604816"/>
              <a:gd name="connsiteX6" fmla="*/ 109084 w 355014"/>
              <a:gd name="connsiteY6" fmla="*/ 570451 h 604816"/>
              <a:gd name="connsiteX7" fmla="*/ 177421 w 355014"/>
              <a:gd name="connsiteY7" fmla="*/ 84538 h 604816"/>
              <a:gd name="connsiteX8" fmla="*/ 84494 w 355014"/>
              <a:gd name="connsiteY8" fmla="*/ 177323 h 604816"/>
              <a:gd name="connsiteX9" fmla="*/ 177421 w 355014"/>
              <a:gd name="connsiteY9" fmla="*/ 269936 h 604816"/>
              <a:gd name="connsiteX10" fmla="*/ 270348 w 355014"/>
              <a:gd name="connsiteY10" fmla="*/ 177323 h 604816"/>
              <a:gd name="connsiteX11" fmla="*/ 177421 w 355014"/>
              <a:gd name="connsiteY11" fmla="*/ 84538 h 604816"/>
              <a:gd name="connsiteX12" fmla="*/ 177421 w 355014"/>
              <a:gd name="connsiteY12" fmla="*/ 0 h 604816"/>
              <a:gd name="connsiteX13" fmla="*/ 355014 w 355014"/>
              <a:gd name="connsiteY13" fmla="*/ 177323 h 604816"/>
              <a:gd name="connsiteX14" fmla="*/ 337634 w 355014"/>
              <a:gd name="connsiteY14" fmla="*/ 253613 h 604816"/>
              <a:gd name="connsiteX15" fmla="*/ 336945 w 355014"/>
              <a:gd name="connsiteY15" fmla="*/ 254987 h 604816"/>
              <a:gd name="connsiteX16" fmla="*/ 202890 w 355014"/>
              <a:gd name="connsiteY16" fmla="*/ 514270 h 604816"/>
              <a:gd name="connsiteX17" fmla="*/ 177421 w 355014"/>
              <a:gd name="connsiteY17" fmla="*/ 529734 h 604816"/>
              <a:gd name="connsiteX18" fmla="*/ 151952 w 355014"/>
              <a:gd name="connsiteY18" fmla="*/ 514270 h 604816"/>
              <a:gd name="connsiteX19" fmla="*/ 17897 w 355014"/>
              <a:gd name="connsiteY19" fmla="*/ 254987 h 604816"/>
              <a:gd name="connsiteX20" fmla="*/ 17036 w 355014"/>
              <a:gd name="connsiteY20" fmla="*/ 253441 h 604816"/>
              <a:gd name="connsiteX21" fmla="*/ 0 w 355014"/>
              <a:gd name="connsiteY21" fmla="*/ 177323 h 604816"/>
              <a:gd name="connsiteX22" fmla="*/ 177421 w 355014"/>
              <a:gd name="connsiteY22" fmla="*/ 0 h 6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5014" h="604816">
                <a:moveTo>
                  <a:pt x="109084" y="570451"/>
                </a:moveTo>
                <a:lnTo>
                  <a:pt x="245718" y="570451"/>
                </a:lnTo>
                <a:cubicBezTo>
                  <a:pt x="255355" y="570451"/>
                  <a:pt x="262926" y="578183"/>
                  <a:pt x="262926" y="587634"/>
                </a:cubicBezTo>
                <a:cubicBezTo>
                  <a:pt x="262926" y="597084"/>
                  <a:pt x="255355" y="604816"/>
                  <a:pt x="245718" y="604816"/>
                </a:cubicBezTo>
                <a:lnTo>
                  <a:pt x="109084" y="604816"/>
                </a:lnTo>
                <a:cubicBezTo>
                  <a:pt x="99620" y="604816"/>
                  <a:pt x="91876" y="597084"/>
                  <a:pt x="91876" y="587634"/>
                </a:cubicBezTo>
                <a:cubicBezTo>
                  <a:pt x="91876" y="578183"/>
                  <a:pt x="99620" y="570451"/>
                  <a:pt x="109084" y="570451"/>
                </a:cubicBezTo>
                <a:close/>
                <a:moveTo>
                  <a:pt x="177421" y="84538"/>
                </a:moveTo>
                <a:cubicBezTo>
                  <a:pt x="126139" y="84538"/>
                  <a:pt x="84494" y="126119"/>
                  <a:pt x="84494" y="177323"/>
                </a:cubicBezTo>
                <a:cubicBezTo>
                  <a:pt x="84494" y="228354"/>
                  <a:pt x="126139" y="269936"/>
                  <a:pt x="177421" y="269936"/>
                </a:cubicBezTo>
                <a:cubicBezTo>
                  <a:pt x="228703" y="269936"/>
                  <a:pt x="270348" y="228354"/>
                  <a:pt x="270348" y="177323"/>
                </a:cubicBezTo>
                <a:cubicBezTo>
                  <a:pt x="270348" y="126119"/>
                  <a:pt x="228703" y="84538"/>
                  <a:pt x="177421" y="84538"/>
                </a:cubicBezTo>
                <a:close/>
                <a:moveTo>
                  <a:pt x="177421" y="0"/>
                </a:moveTo>
                <a:cubicBezTo>
                  <a:pt x="275338" y="0"/>
                  <a:pt x="355014" y="79555"/>
                  <a:pt x="355014" y="177323"/>
                </a:cubicBezTo>
                <a:cubicBezTo>
                  <a:pt x="355014" y="203955"/>
                  <a:pt x="349163" y="229729"/>
                  <a:pt x="337634" y="253613"/>
                </a:cubicBezTo>
                <a:cubicBezTo>
                  <a:pt x="337461" y="254128"/>
                  <a:pt x="337289" y="254472"/>
                  <a:pt x="336945" y="254987"/>
                </a:cubicBezTo>
                <a:lnTo>
                  <a:pt x="202890" y="514270"/>
                </a:lnTo>
                <a:cubicBezTo>
                  <a:pt x="198072" y="523720"/>
                  <a:pt x="188091" y="529734"/>
                  <a:pt x="177421" y="529734"/>
                </a:cubicBezTo>
                <a:cubicBezTo>
                  <a:pt x="166752" y="529734"/>
                  <a:pt x="156943" y="523720"/>
                  <a:pt x="151952" y="514270"/>
                </a:cubicBezTo>
                <a:lnTo>
                  <a:pt x="17897" y="254987"/>
                </a:lnTo>
                <a:cubicBezTo>
                  <a:pt x="17553" y="254472"/>
                  <a:pt x="17380" y="253956"/>
                  <a:pt x="17036" y="253441"/>
                </a:cubicBezTo>
                <a:cubicBezTo>
                  <a:pt x="5679" y="229557"/>
                  <a:pt x="0" y="203955"/>
                  <a:pt x="0" y="177323"/>
                </a:cubicBezTo>
                <a:cubicBezTo>
                  <a:pt x="0" y="79555"/>
                  <a:pt x="79504" y="0"/>
                  <a:pt x="177421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6" name="手机"/>
          <p:cNvSpPr/>
          <p:nvPr/>
        </p:nvSpPr>
        <p:spPr bwMode="auto">
          <a:xfrm>
            <a:off x="2842423" y="4581849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7" name="话筒"/>
          <p:cNvSpPr/>
          <p:nvPr/>
        </p:nvSpPr>
        <p:spPr>
          <a:xfrm>
            <a:off x="3807789" y="4581849"/>
            <a:ext cx="488892" cy="520065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8" name="手机"/>
          <p:cNvSpPr/>
          <p:nvPr/>
        </p:nvSpPr>
        <p:spPr bwMode="auto">
          <a:xfrm>
            <a:off x="5006777" y="4631619"/>
            <a:ext cx="520065" cy="42052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5451" h="489568">
                <a:moveTo>
                  <a:pt x="479900" y="284819"/>
                </a:moveTo>
                <a:cubicBezTo>
                  <a:pt x="465151" y="284819"/>
                  <a:pt x="453167" y="296695"/>
                  <a:pt x="453167" y="311424"/>
                </a:cubicBezTo>
                <a:cubicBezTo>
                  <a:pt x="453167" y="326245"/>
                  <a:pt x="465151" y="338120"/>
                  <a:pt x="479900" y="338120"/>
                </a:cubicBezTo>
                <a:cubicBezTo>
                  <a:pt x="494649" y="338120"/>
                  <a:pt x="506633" y="326245"/>
                  <a:pt x="506633" y="311424"/>
                </a:cubicBezTo>
                <a:cubicBezTo>
                  <a:pt x="506633" y="296695"/>
                  <a:pt x="494649" y="284819"/>
                  <a:pt x="479900" y="284819"/>
                </a:cubicBezTo>
                <a:close/>
                <a:moveTo>
                  <a:pt x="402929" y="284819"/>
                </a:moveTo>
                <a:cubicBezTo>
                  <a:pt x="388180" y="284819"/>
                  <a:pt x="376196" y="296695"/>
                  <a:pt x="376196" y="311424"/>
                </a:cubicBezTo>
                <a:cubicBezTo>
                  <a:pt x="376196" y="326245"/>
                  <a:pt x="388180" y="338120"/>
                  <a:pt x="402929" y="338120"/>
                </a:cubicBezTo>
                <a:cubicBezTo>
                  <a:pt x="417678" y="338120"/>
                  <a:pt x="429569" y="326245"/>
                  <a:pt x="429569" y="311424"/>
                </a:cubicBezTo>
                <a:cubicBezTo>
                  <a:pt x="429569" y="296695"/>
                  <a:pt x="417678" y="284819"/>
                  <a:pt x="402929" y="284819"/>
                </a:cubicBezTo>
                <a:close/>
                <a:moveTo>
                  <a:pt x="429477" y="174720"/>
                </a:moveTo>
                <a:cubicBezTo>
                  <a:pt x="528756" y="183649"/>
                  <a:pt x="605451" y="241369"/>
                  <a:pt x="605451" y="311516"/>
                </a:cubicBezTo>
                <a:cubicBezTo>
                  <a:pt x="605451" y="387738"/>
                  <a:pt x="514745" y="449508"/>
                  <a:pt x="402929" y="449508"/>
                </a:cubicBezTo>
                <a:cubicBezTo>
                  <a:pt x="382003" y="449508"/>
                  <a:pt x="361724" y="447299"/>
                  <a:pt x="342734" y="443340"/>
                </a:cubicBezTo>
                <a:lnTo>
                  <a:pt x="298579" y="486423"/>
                </a:lnTo>
                <a:cubicBezTo>
                  <a:pt x="295722" y="489368"/>
                  <a:pt x="291297" y="490289"/>
                  <a:pt x="287425" y="489000"/>
                </a:cubicBezTo>
                <a:cubicBezTo>
                  <a:pt x="283554" y="487527"/>
                  <a:pt x="280788" y="484121"/>
                  <a:pt x="280235" y="480071"/>
                </a:cubicBezTo>
                <a:lnTo>
                  <a:pt x="272123" y="416828"/>
                </a:lnTo>
                <a:cubicBezTo>
                  <a:pt x="228337" y="391513"/>
                  <a:pt x="200406" y="353677"/>
                  <a:pt x="200406" y="311516"/>
                </a:cubicBezTo>
                <a:cubicBezTo>
                  <a:pt x="200406" y="309675"/>
                  <a:pt x="200683" y="307833"/>
                  <a:pt x="200867" y="305992"/>
                </a:cubicBezTo>
                <a:cubicBezTo>
                  <a:pt x="201420" y="305992"/>
                  <a:pt x="201881" y="306084"/>
                  <a:pt x="202526" y="306084"/>
                </a:cubicBezTo>
                <a:cubicBezTo>
                  <a:pt x="219488" y="306084"/>
                  <a:pt x="236357" y="304796"/>
                  <a:pt x="252765" y="302218"/>
                </a:cubicBezTo>
                <a:lnTo>
                  <a:pt x="285766" y="334438"/>
                </a:lnTo>
                <a:cubicBezTo>
                  <a:pt x="293417" y="341894"/>
                  <a:pt x="303557" y="346129"/>
                  <a:pt x="314435" y="346129"/>
                </a:cubicBezTo>
                <a:cubicBezTo>
                  <a:pt x="318951" y="346129"/>
                  <a:pt x="323468" y="345392"/>
                  <a:pt x="327709" y="343919"/>
                </a:cubicBezTo>
                <a:cubicBezTo>
                  <a:pt x="342642" y="338580"/>
                  <a:pt x="353059" y="325784"/>
                  <a:pt x="354994" y="310411"/>
                </a:cubicBezTo>
                <a:lnTo>
                  <a:pt x="361263" y="261253"/>
                </a:lnTo>
                <a:cubicBezTo>
                  <a:pt x="395923" y="238055"/>
                  <a:pt x="419429" y="207952"/>
                  <a:pt x="429477" y="174720"/>
                </a:cubicBezTo>
                <a:close/>
                <a:moveTo>
                  <a:pt x="279509" y="111300"/>
                </a:moveTo>
                <a:cubicBezTo>
                  <a:pt x="264667" y="111300"/>
                  <a:pt x="252775" y="123268"/>
                  <a:pt x="252775" y="137997"/>
                </a:cubicBezTo>
                <a:cubicBezTo>
                  <a:pt x="252775" y="152727"/>
                  <a:pt x="264667" y="164695"/>
                  <a:pt x="279509" y="164695"/>
                </a:cubicBezTo>
                <a:cubicBezTo>
                  <a:pt x="294259" y="164695"/>
                  <a:pt x="306243" y="152727"/>
                  <a:pt x="306243" y="137997"/>
                </a:cubicBezTo>
                <a:cubicBezTo>
                  <a:pt x="306243" y="123268"/>
                  <a:pt x="294259" y="111300"/>
                  <a:pt x="279509" y="111300"/>
                </a:cubicBezTo>
                <a:close/>
                <a:moveTo>
                  <a:pt x="202534" y="111300"/>
                </a:moveTo>
                <a:cubicBezTo>
                  <a:pt x="187784" y="111300"/>
                  <a:pt x="175800" y="123268"/>
                  <a:pt x="175800" y="137997"/>
                </a:cubicBezTo>
                <a:cubicBezTo>
                  <a:pt x="175800" y="152727"/>
                  <a:pt x="187784" y="164695"/>
                  <a:pt x="202534" y="164695"/>
                </a:cubicBezTo>
                <a:cubicBezTo>
                  <a:pt x="217284" y="164695"/>
                  <a:pt x="229268" y="152727"/>
                  <a:pt x="229268" y="137997"/>
                </a:cubicBezTo>
                <a:cubicBezTo>
                  <a:pt x="229268" y="123268"/>
                  <a:pt x="217284" y="111300"/>
                  <a:pt x="202534" y="111300"/>
                </a:cubicBezTo>
                <a:close/>
                <a:moveTo>
                  <a:pt x="125558" y="111300"/>
                </a:moveTo>
                <a:cubicBezTo>
                  <a:pt x="110808" y="111300"/>
                  <a:pt x="98824" y="123268"/>
                  <a:pt x="98824" y="137997"/>
                </a:cubicBezTo>
                <a:cubicBezTo>
                  <a:pt x="98824" y="152727"/>
                  <a:pt x="110808" y="164695"/>
                  <a:pt x="125558" y="164695"/>
                </a:cubicBezTo>
                <a:cubicBezTo>
                  <a:pt x="140308" y="164695"/>
                  <a:pt x="152292" y="152727"/>
                  <a:pt x="152292" y="137997"/>
                </a:cubicBezTo>
                <a:cubicBezTo>
                  <a:pt x="152292" y="123268"/>
                  <a:pt x="140308" y="111300"/>
                  <a:pt x="125558" y="111300"/>
                </a:cubicBezTo>
                <a:close/>
                <a:moveTo>
                  <a:pt x="202534" y="0"/>
                </a:moveTo>
                <a:cubicBezTo>
                  <a:pt x="314356" y="0"/>
                  <a:pt x="404975" y="61772"/>
                  <a:pt x="404975" y="137997"/>
                </a:cubicBezTo>
                <a:cubicBezTo>
                  <a:pt x="404975" y="180253"/>
                  <a:pt x="377135" y="217997"/>
                  <a:pt x="333254" y="243314"/>
                </a:cubicBezTo>
                <a:lnTo>
                  <a:pt x="325234" y="306559"/>
                </a:lnTo>
                <a:cubicBezTo>
                  <a:pt x="324681" y="310701"/>
                  <a:pt x="321915" y="314108"/>
                  <a:pt x="317951" y="315489"/>
                </a:cubicBezTo>
                <a:cubicBezTo>
                  <a:pt x="316845" y="315857"/>
                  <a:pt x="315646" y="316133"/>
                  <a:pt x="314448" y="316133"/>
                </a:cubicBezTo>
                <a:cubicBezTo>
                  <a:pt x="311590" y="316133"/>
                  <a:pt x="308825" y="315028"/>
                  <a:pt x="306797" y="313003"/>
                </a:cubicBezTo>
                <a:lnTo>
                  <a:pt x="262731" y="269919"/>
                </a:lnTo>
                <a:cubicBezTo>
                  <a:pt x="243649" y="273878"/>
                  <a:pt x="223460" y="276087"/>
                  <a:pt x="202534" y="276087"/>
                </a:cubicBezTo>
                <a:cubicBezTo>
                  <a:pt x="90712" y="276087"/>
                  <a:pt x="0" y="214223"/>
                  <a:pt x="0" y="137997"/>
                </a:cubicBezTo>
                <a:cubicBezTo>
                  <a:pt x="0" y="61772"/>
                  <a:pt x="90712" y="0"/>
                  <a:pt x="202534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9" name="电话"/>
          <p:cNvSpPr/>
          <p:nvPr/>
        </p:nvSpPr>
        <p:spPr bwMode="auto">
          <a:xfrm>
            <a:off x="6236938" y="4581849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0" name="USB"/>
          <p:cNvSpPr/>
          <p:nvPr/>
        </p:nvSpPr>
        <p:spPr>
          <a:xfrm>
            <a:off x="7467099" y="4582293"/>
            <a:ext cx="520065" cy="519177"/>
          </a:xfrm>
          <a:custGeom>
            <a:avLst/>
            <a:gdLst>
              <a:gd name="T0" fmla="*/ 6003 w 7890"/>
              <a:gd name="T1" fmla="*/ 2256 h 7889"/>
              <a:gd name="T2" fmla="*/ 6538 w 7890"/>
              <a:gd name="T3" fmla="*/ 1721 h 7889"/>
              <a:gd name="T4" fmla="*/ 6538 w 7890"/>
              <a:gd name="T5" fmla="*/ 1350 h 7889"/>
              <a:gd name="T6" fmla="*/ 6167 w 7890"/>
              <a:gd name="T7" fmla="*/ 1350 h 7889"/>
              <a:gd name="T8" fmla="*/ 5632 w 7890"/>
              <a:gd name="T9" fmla="*/ 1885 h 7889"/>
              <a:gd name="T10" fmla="*/ 0 w 7890"/>
              <a:gd name="T11" fmla="*/ 4476 h 7889"/>
              <a:gd name="T12" fmla="*/ 3413 w 7890"/>
              <a:gd name="T13" fmla="*/ 7889 h 7889"/>
              <a:gd name="T14" fmla="*/ 6003 w 7890"/>
              <a:gd name="T15" fmla="*/ 2256 h 7889"/>
              <a:gd name="T16" fmla="*/ 3413 w 7890"/>
              <a:gd name="T17" fmla="*/ 7363 h 7889"/>
              <a:gd name="T18" fmla="*/ 525 w 7890"/>
              <a:gd name="T19" fmla="*/ 4476 h 7889"/>
              <a:gd name="T20" fmla="*/ 5260 w 7890"/>
              <a:gd name="T21" fmla="*/ 2258 h 7889"/>
              <a:gd name="T22" fmla="*/ 4993 w 7890"/>
              <a:gd name="T23" fmla="*/ 2524 h 7889"/>
              <a:gd name="T24" fmla="*/ 900 w 7890"/>
              <a:gd name="T25" fmla="*/ 4476 h 7889"/>
              <a:gd name="T26" fmla="*/ 3413 w 7890"/>
              <a:gd name="T27" fmla="*/ 6988 h 7889"/>
              <a:gd name="T28" fmla="*/ 5365 w 7890"/>
              <a:gd name="T29" fmla="*/ 2895 h 7889"/>
              <a:gd name="T30" fmla="*/ 5631 w 7890"/>
              <a:gd name="T31" fmla="*/ 2629 h 7889"/>
              <a:gd name="T32" fmla="*/ 3413 w 7890"/>
              <a:gd name="T33" fmla="*/ 7363 h 7889"/>
              <a:gd name="T34" fmla="*/ 3413 w 7890"/>
              <a:gd name="T35" fmla="*/ 5188 h 7889"/>
              <a:gd name="T36" fmla="*/ 4067 w 7890"/>
              <a:gd name="T37" fmla="*/ 4193 h 7889"/>
              <a:gd name="T38" fmla="*/ 4344 w 7890"/>
              <a:gd name="T39" fmla="*/ 3915 h 7889"/>
              <a:gd name="T40" fmla="*/ 3413 w 7890"/>
              <a:gd name="T41" fmla="*/ 5563 h 7889"/>
              <a:gd name="T42" fmla="*/ 2325 w 7890"/>
              <a:gd name="T43" fmla="*/ 4476 h 7889"/>
              <a:gd name="T44" fmla="*/ 3973 w 7890"/>
              <a:gd name="T45" fmla="*/ 3544 h 7889"/>
              <a:gd name="T46" fmla="*/ 3695 w 7890"/>
              <a:gd name="T47" fmla="*/ 3822 h 7889"/>
              <a:gd name="T48" fmla="*/ 2700 w 7890"/>
              <a:gd name="T49" fmla="*/ 4476 h 7889"/>
              <a:gd name="T50" fmla="*/ 3413 w 7890"/>
              <a:gd name="T51" fmla="*/ 5188 h 7889"/>
              <a:gd name="T52" fmla="*/ 4352 w 7890"/>
              <a:gd name="T53" fmla="*/ 3165 h 7889"/>
              <a:gd name="T54" fmla="*/ 1800 w 7890"/>
              <a:gd name="T55" fmla="*/ 4476 h 7889"/>
              <a:gd name="T56" fmla="*/ 3413 w 7890"/>
              <a:gd name="T57" fmla="*/ 6088 h 7889"/>
              <a:gd name="T58" fmla="*/ 4723 w 7890"/>
              <a:gd name="T59" fmla="*/ 3537 h 7889"/>
              <a:gd name="T60" fmla="*/ 4991 w 7890"/>
              <a:gd name="T61" fmla="*/ 3269 h 7889"/>
              <a:gd name="T62" fmla="*/ 3413 w 7890"/>
              <a:gd name="T63" fmla="*/ 6463 h 7889"/>
              <a:gd name="T64" fmla="*/ 1425 w 7890"/>
              <a:gd name="T65" fmla="*/ 4476 h 7889"/>
              <a:gd name="T66" fmla="*/ 4620 w 7890"/>
              <a:gd name="T67" fmla="*/ 2898 h 7889"/>
              <a:gd name="T68" fmla="*/ 4352 w 7890"/>
              <a:gd name="T69" fmla="*/ 3165 h 7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90" h="7889">
                <a:moveTo>
                  <a:pt x="6003" y="2256"/>
                </a:moveTo>
                <a:lnTo>
                  <a:pt x="6538" y="1721"/>
                </a:lnTo>
                <a:cubicBezTo>
                  <a:pt x="6641" y="1619"/>
                  <a:pt x="6641" y="1453"/>
                  <a:pt x="6538" y="1350"/>
                </a:cubicBezTo>
                <a:cubicBezTo>
                  <a:pt x="6436" y="1248"/>
                  <a:pt x="6270" y="1248"/>
                  <a:pt x="6167" y="1350"/>
                </a:cubicBezTo>
                <a:lnTo>
                  <a:pt x="5632" y="1885"/>
                </a:lnTo>
                <a:cubicBezTo>
                  <a:pt x="3435" y="0"/>
                  <a:pt x="0" y="1559"/>
                  <a:pt x="0" y="4476"/>
                </a:cubicBezTo>
                <a:cubicBezTo>
                  <a:pt x="0" y="6358"/>
                  <a:pt x="1531" y="7889"/>
                  <a:pt x="3413" y="7889"/>
                </a:cubicBezTo>
                <a:cubicBezTo>
                  <a:pt x="6328" y="7889"/>
                  <a:pt x="7890" y="4455"/>
                  <a:pt x="6003" y="2256"/>
                </a:cubicBezTo>
                <a:close/>
                <a:moveTo>
                  <a:pt x="3413" y="7363"/>
                </a:moveTo>
                <a:cubicBezTo>
                  <a:pt x="1820" y="7363"/>
                  <a:pt x="525" y="6068"/>
                  <a:pt x="525" y="4476"/>
                </a:cubicBezTo>
                <a:cubicBezTo>
                  <a:pt x="525" y="2028"/>
                  <a:pt x="3391" y="699"/>
                  <a:pt x="5260" y="2258"/>
                </a:cubicBezTo>
                <a:lnTo>
                  <a:pt x="4993" y="2524"/>
                </a:lnTo>
                <a:cubicBezTo>
                  <a:pt x="3364" y="1202"/>
                  <a:pt x="900" y="2360"/>
                  <a:pt x="900" y="4476"/>
                </a:cubicBezTo>
                <a:cubicBezTo>
                  <a:pt x="900" y="5861"/>
                  <a:pt x="2027" y="6988"/>
                  <a:pt x="3413" y="6988"/>
                </a:cubicBezTo>
                <a:cubicBezTo>
                  <a:pt x="5528" y="6988"/>
                  <a:pt x="6687" y="4525"/>
                  <a:pt x="5365" y="2895"/>
                </a:cubicBezTo>
                <a:lnTo>
                  <a:pt x="5631" y="2629"/>
                </a:lnTo>
                <a:cubicBezTo>
                  <a:pt x="7190" y="4498"/>
                  <a:pt x="5860" y="7363"/>
                  <a:pt x="3413" y="7363"/>
                </a:cubicBezTo>
                <a:close/>
                <a:moveTo>
                  <a:pt x="3413" y="5188"/>
                </a:moveTo>
                <a:cubicBezTo>
                  <a:pt x="3924" y="5188"/>
                  <a:pt x="4270" y="4663"/>
                  <a:pt x="4067" y="4193"/>
                </a:cubicBezTo>
                <a:lnTo>
                  <a:pt x="4344" y="3915"/>
                </a:lnTo>
                <a:cubicBezTo>
                  <a:pt x="4780" y="4637"/>
                  <a:pt x="4258" y="5563"/>
                  <a:pt x="3413" y="5563"/>
                </a:cubicBezTo>
                <a:cubicBezTo>
                  <a:pt x="2813" y="5563"/>
                  <a:pt x="2325" y="5075"/>
                  <a:pt x="2325" y="4476"/>
                </a:cubicBezTo>
                <a:cubicBezTo>
                  <a:pt x="2325" y="3630"/>
                  <a:pt x="3253" y="3109"/>
                  <a:pt x="3973" y="3544"/>
                </a:cubicBezTo>
                <a:lnTo>
                  <a:pt x="3695" y="3822"/>
                </a:lnTo>
                <a:cubicBezTo>
                  <a:pt x="3226" y="3618"/>
                  <a:pt x="2700" y="3965"/>
                  <a:pt x="2700" y="4476"/>
                </a:cubicBezTo>
                <a:cubicBezTo>
                  <a:pt x="2700" y="4869"/>
                  <a:pt x="3020" y="5188"/>
                  <a:pt x="3413" y="5188"/>
                </a:cubicBezTo>
                <a:close/>
                <a:moveTo>
                  <a:pt x="4352" y="3165"/>
                </a:moveTo>
                <a:cubicBezTo>
                  <a:pt x="3290" y="2402"/>
                  <a:pt x="1800" y="3165"/>
                  <a:pt x="1800" y="4476"/>
                </a:cubicBezTo>
                <a:cubicBezTo>
                  <a:pt x="1800" y="5365"/>
                  <a:pt x="2524" y="6088"/>
                  <a:pt x="3413" y="6088"/>
                </a:cubicBezTo>
                <a:cubicBezTo>
                  <a:pt x="4725" y="6088"/>
                  <a:pt x="5485" y="4597"/>
                  <a:pt x="4723" y="3537"/>
                </a:cubicBezTo>
                <a:lnTo>
                  <a:pt x="4991" y="3269"/>
                </a:lnTo>
                <a:cubicBezTo>
                  <a:pt x="5987" y="4568"/>
                  <a:pt x="5059" y="6463"/>
                  <a:pt x="3413" y="6463"/>
                </a:cubicBezTo>
                <a:cubicBezTo>
                  <a:pt x="2317" y="6463"/>
                  <a:pt x="1425" y="5572"/>
                  <a:pt x="1425" y="4476"/>
                </a:cubicBezTo>
                <a:cubicBezTo>
                  <a:pt x="1425" y="2829"/>
                  <a:pt x="3321" y="1902"/>
                  <a:pt x="4620" y="2898"/>
                </a:cubicBezTo>
                <a:lnTo>
                  <a:pt x="4352" y="3165"/>
                </a:lnTo>
                <a:close/>
              </a:path>
            </a:pathLst>
          </a:custGeom>
          <a:solidFill>
            <a:srgbClr val="073B4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1" name="信号"/>
          <p:cNvSpPr/>
          <p:nvPr/>
        </p:nvSpPr>
        <p:spPr>
          <a:xfrm>
            <a:off x="8697260" y="4581849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rgbClr val="073B4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" name="分享"/>
          <p:cNvSpPr/>
          <p:nvPr/>
        </p:nvSpPr>
        <p:spPr>
          <a:xfrm>
            <a:off x="9927421" y="4581849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3" name="电源"/>
          <p:cNvSpPr/>
          <p:nvPr/>
        </p:nvSpPr>
        <p:spPr bwMode="auto">
          <a:xfrm>
            <a:off x="11157585" y="4581849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4" name="信号"/>
          <p:cNvSpPr/>
          <p:nvPr/>
        </p:nvSpPr>
        <p:spPr>
          <a:xfrm>
            <a:off x="510857" y="5732530"/>
            <a:ext cx="626110" cy="505339"/>
          </a:xfrm>
          <a:custGeom>
            <a:avLst/>
            <a:gdLst>
              <a:gd name="T0" fmla="*/ 8170 w 8170"/>
              <a:gd name="T1" fmla="*/ 6404 h 6604"/>
              <a:gd name="T2" fmla="*/ 7970 w 8170"/>
              <a:gd name="T3" fmla="*/ 6604 h 6604"/>
              <a:gd name="T4" fmla="*/ 538 w 8170"/>
              <a:gd name="T5" fmla="*/ 6604 h 6604"/>
              <a:gd name="T6" fmla="*/ 338 w 8170"/>
              <a:gd name="T7" fmla="*/ 6404 h 6604"/>
              <a:gd name="T8" fmla="*/ 538 w 8170"/>
              <a:gd name="T9" fmla="*/ 6203 h 6604"/>
              <a:gd name="T10" fmla="*/ 7970 w 8170"/>
              <a:gd name="T11" fmla="*/ 6203 h 6604"/>
              <a:gd name="T12" fmla="*/ 8170 w 8170"/>
              <a:gd name="T13" fmla="*/ 6404 h 6604"/>
              <a:gd name="T14" fmla="*/ 2362 w 8170"/>
              <a:gd name="T15" fmla="*/ 865 h 6604"/>
              <a:gd name="T16" fmla="*/ 3107 w 8170"/>
              <a:gd name="T17" fmla="*/ 1374 h 6604"/>
              <a:gd name="T18" fmla="*/ 4946 w 8170"/>
              <a:gd name="T19" fmla="*/ 644 h 6604"/>
              <a:gd name="T20" fmla="*/ 3041 w 8170"/>
              <a:gd name="T21" fmla="*/ 293 h 6604"/>
              <a:gd name="T22" fmla="*/ 2931 w 8170"/>
              <a:gd name="T23" fmla="*/ 304 h 6604"/>
              <a:gd name="T24" fmla="*/ 2401 w 8170"/>
              <a:gd name="T25" fmla="*/ 514 h 6604"/>
              <a:gd name="T26" fmla="*/ 2276 w 8170"/>
              <a:gd name="T27" fmla="*/ 678 h 6604"/>
              <a:gd name="T28" fmla="*/ 2362 w 8170"/>
              <a:gd name="T29" fmla="*/ 865 h 6604"/>
              <a:gd name="T30" fmla="*/ 7722 w 8170"/>
              <a:gd name="T31" fmla="*/ 312 h 6604"/>
              <a:gd name="T32" fmla="*/ 7219 w 8170"/>
              <a:gd name="T33" fmla="*/ 0 h 6604"/>
              <a:gd name="T34" fmla="*/ 7008 w 8170"/>
              <a:gd name="T35" fmla="*/ 41 h 6604"/>
              <a:gd name="T36" fmla="*/ 5317 w 8170"/>
              <a:gd name="T37" fmla="*/ 712 h 6604"/>
              <a:gd name="T38" fmla="*/ 5317 w 8170"/>
              <a:gd name="T39" fmla="*/ 712 h 6604"/>
              <a:gd name="T40" fmla="*/ 3307 w 8170"/>
              <a:gd name="T41" fmla="*/ 1510 h 6604"/>
              <a:gd name="T42" fmla="*/ 3307 w 8170"/>
              <a:gd name="T43" fmla="*/ 1510 h 6604"/>
              <a:gd name="T44" fmla="*/ 1247 w 8170"/>
              <a:gd name="T45" fmla="*/ 2328 h 6604"/>
              <a:gd name="T46" fmla="*/ 761 w 8170"/>
              <a:gd name="T47" fmla="*/ 2074 h 6604"/>
              <a:gd name="T48" fmla="*/ 136 w 8170"/>
              <a:gd name="T49" fmla="*/ 2042 h 6604"/>
              <a:gd name="T50" fmla="*/ 16 w 8170"/>
              <a:gd name="T51" fmla="*/ 2180 h 6604"/>
              <a:gd name="T52" fmla="*/ 57 w 8170"/>
              <a:gd name="T53" fmla="*/ 2358 h 6604"/>
              <a:gd name="T54" fmla="*/ 788 w 8170"/>
              <a:gd name="T55" fmla="*/ 3223 h 6604"/>
              <a:gd name="T56" fmla="*/ 633 w 8170"/>
              <a:gd name="T57" fmla="*/ 3800 h 6604"/>
              <a:gd name="T58" fmla="*/ 693 w 8170"/>
              <a:gd name="T59" fmla="*/ 4002 h 6604"/>
              <a:gd name="T60" fmla="*/ 900 w 8170"/>
              <a:gd name="T61" fmla="*/ 4038 h 6604"/>
              <a:gd name="T62" fmla="*/ 1158 w 8170"/>
              <a:gd name="T63" fmla="*/ 3936 h 6604"/>
              <a:gd name="T64" fmla="*/ 1241 w 8170"/>
              <a:gd name="T65" fmla="*/ 3875 h 6604"/>
              <a:gd name="T66" fmla="*/ 1660 w 8170"/>
              <a:gd name="T67" fmla="*/ 3352 h 6604"/>
              <a:gd name="T68" fmla="*/ 3695 w 8170"/>
              <a:gd name="T69" fmla="*/ 2545 h 6604"/>
              <a:gd name="T70" fmla="*/ 3779 w 8170"/>
              <a:gd name="T71" fmla="*/ 4550 h 6604"/>
              <a:gd name="T72" fmla="*/ 3870 w 8170"/>
              <a:gd name="T73" fmla="*/ 4710 h 6604"/>
              <a:gd name="T74" fmla="*/ 3979 w 8170"/>
              <a:gd name="T75" fmla="*/ 4742 h 6604"/>
              <a:gd name="T76" fmla="*/ 4053 w 8170"/>
              <a:gd name="T77" fmla="*/ 4728 h 6604"/>
              <a:gd name="T78" fmla="*/ 4626 w 8170"/>
              <a:gd name="T79" fmla="*/ 4500 h 6604"/>
              <a:gd name="T80" fmla="*/ 4738 w 8170"/>
              <a:gd name="T81" fmla="*/ 4388 h 6604"/>
              <a:gd name="T82" fmla="*/ 5797 w 8170"/>
              <a:gd name="T83" fmla="*/ 1710 h 6604"/>
              <a:gd name="T84" fmla="*/ 7427 w 8170"/>
              <a:gd name="T85" fmla="*/ 1063 h 6604"/>
              <a:gd name="T86" fmla="*/ 7737 w 8170"/>
              <a:gd name="T87" fmla="*/ 752 h 6604"/>
              <a:gd name="T88" fmla="*/ 7722 w 8170"/>
              <a:gd name="T89" fmla="*/ 312 h 6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70" h="6604">
                <a:moveTo>
                  <a:pt x="8170" y="6404"/>
                </a:moveTo>
                <a:cubicBezTo>
                  <a:pt x="8170" y="6514"/>
                  <a:pt x="8080" y="6604"/>
                  <a:pt x="7970" y="6604"/>
                </a:cubicBezTo>
                <a:lnTo>
                  <a:pt x="538" y="6604"/>
                </a:lnTo>
                <a:cubicBezTo>
                  <a:pt x="427" y="6604"/>
                  <a:pt x="338" y="6514"/>
                  <a:pt x="338" y="6404"/>
                </a:cubicBezTo>
                <a:cubicBezTo>
                  <a:pt x="338" y="6293"/>
                  <a:pt x="427" y="6203"/>
                  <a:pt x="538" y="6203"/>
                </a:cubicBezTo>
                <a:lnTo>
                  <a:pt x="7970" y="6203"/>
                </a:lnTo>
                <a:cubicBezTo>
                  <a:pt x="8080" y="6203"/>
                  <a:pt x="8170" y="6293"/>
                  <a:pt x="8170" y="6404"/>
                </a:cubicBezTo>
                <a:close/>
                <a:moveTo>
                  <a:pt x="2362" y="865"/>
                </a:moveTo>
                <a:lnTo>
                  <a:pt x="3107" y="1374"/>
                </a:lnTo>
                <a:lnTo>
                  <a:pt x="4946" y="644"/>
                </a:lnTo>
                <a:lnTo>
                  <a:pt x="3041" y="293"/>
                </a:lnTo>
                <a:cubicBezTo>
                  <a:pt x="3004" y="286"/>
                  <a:pt x="2966" y="290"/>
                  <a:pt x="2931" y="304"/>
                </a:cubicBezTo>
                <a:lnTo>
                  <a:pt x="2401" y="514"/>
                </a:lnTo>
                <a:cubicBezTo>
                  <a:pt x="2332" y="541"/>
                  <a:pt x="2284" y="604"/>
                  <a:pt x="2276" y="678"/>
                </a:cubicBezTo>
                <a:cubicBezTo>
                  <a:pt x="2268" y="752"/>
                  <a:pt x="2301" y="824"/>
                  <a:pt x="2362" y="865"/>
                </a:cubicBezTo>
                <a:close/>
                <a:moveTo>
                  <a:pt x="7722" y="312"/>
                </a:moveTo>
                <a:cubicBezTo>
                  <a:pt x="7632" y="123"/>
                  <a:pt x="7435" y="0"/>
                  <a:pt x="7219" y="0"/>
                </a:cubicBezTo>
                <a:cubicBezTo>
                  <a:pt x="7147" y="0"/>
                  <a:pt x="7076" y="14"/>
                  <a:pt x="7008" y="41"/>
                </a:cubicBezTo>
                <a:lnTo>
                  <a:pt x="5317" y="712"/>
                </a:lnTo>
                <a:lnTo>
                  <a:pt x="5317" y="712"/>
                </a:lnTo>
                <a:lnTo>
                  <a:pt x="3307" y="1510"/>
                </a:lnTo>
                <a:lnTo>
                  <a:pt x="3307" y="1510"/>
                </a:lnTo>
                <a:lnTo>
                  <a:pt x="1247" y="2328"/>
                </a:lnTo>
                <a:lnTo>
                  <a:pt x="761" y="2074"/>
                </a:lnTo>
                <a:cubicBezTo>
                  <a:pt x="570" y="1975"/>
                  <a:pt x="337" y="1963"/>
                  <a:pt x="136" y="2042"/>
                </a:cubicBezTo>
                <a:cubicBezTo>
                  <a:pt x="76" y="2066"/>
                  <a:pt x="32" y="2117"/>
                  <a:pt x="16" y="2180"/>
                </a:cubicBezTo>
                <a:cubicBezTo>
                  <a:pt x="0" y="2242"/>
                  <a:pt x="16" y="2308"/>
                  <a:pt x="57" y="2358"/>
                </a:cubicBezTo>
                <a:lnTo>
                  <a:pt x="788" y="3223"/>
                </a:lnTo>
                <a:lnTo>
                  <a:pt x="633" y="3800"/>
                </a:lnTo>
                <a:cubicBezTo>
                  <a:pt x="613" y="3873"/>
                  <a:pt x="637" y="3951"/>
                  <a:pt x="693" y="4002"/>
                </a:cubicBezTo>
                <a:cubicBezTo>
                  <a:pt x="750" y="4052"/>
                  <a:pt x="830" y="4066"/>
                  <a:pt x="900" y="4038"/>
                </a:cubicBezTo>
                <a:lnTo>
                  <a:pt x="1158" y="3936"/>
                </a:lnTo>
                <a:cubicBezTo>
                  <a:pt x="1191" y="3923"/>
                  <a:pt x="1219" y="3902"/>
                  <a:pt x="1241" y="3875"/>
                </a:cubicBezTo>
                <a:lnTo>
                  <a:pt x="1660" y="3352"/>
                </a:lnTo>
                <a:lnTo>
                  <a:pt x="3695" y="2545"/>
                </a:lnTo>
                <a:lnTo>
                  <a:pt x="3779" y="4550"/>
                </a:lnTo>
                <a:cubicBezTo>
                  <a:pt x="3782" y="4615"/>
                  <a:pt x="3815" y="4674"/>
                  <a:pt x="3870" y="4710"/>
                </a:cubicBezTo>
                <a:cubicBezTo>
                  <a:pt x="3903" y="4731"/>
                  <a:pt x="3941" y="4742"/>
                  <a:pt x="3979" y="4742"/>
                </a:cubicBezTo>
                <a:cubicBezTo>
                  <a:pt x="4004" y="4742"/>
                  <a:pt x="4029" y="4737"/>
                  <a:pt x="4053" y="4728"/>
                </a:cubicBezTo>
                <a:lnTo>
                  <a:pt x="4626" y="4500"/>
                </a:lnTo>
                <a:cubicBezTo>
                  <a:pt x="4677" y="4480"/>
                  <a:pt x="4718" y="4439"/>
                  <a:pt x="4738" y="4388"/>
                </a:cubicBezTo>
                <a:lnTo>
                  <a:pt x="5797" y="1710"/>
                </a:lnTo>
                <a:lnTo>
                  <a:pt x="7427" y="1063"/>
                </a:lnTo>
                <a:cubicBezTo>
                  <a:pt x="7568" y="1007"/>
                  <a:pt x="7681" y="893"/>
                  <a:pt x="7737" y="752"/>
                </a:cubicBezTo>
                <a:cubicBezTo>
                  <a:pt x="7793" y="610"/>
                  <a:pt x="7787" y="450"/>
                  <a:pt x="7722" y="312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微博"/>
          <p:cNvSpPr/>
          <p:nvPr/>
        </p:nvSpPr>
        <p:spPr>
          <a:xfrm>
            <a:off x="1740728" y="5672144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6" name="微信"/>
          <p:cNvSpPr/>
          <p:nvPr/>
        </p:nvSpPr>
        <p:spPr>
          <a:xfrm>
            <a:off x="2970599" y="5672144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7" name="耳机"/>
          <p:cNvSpPr/>
          <p:nvPr/>
        </p:nvSpPr>
        <p:spPr bwMode="auto">
          <a:xfrm>
            <a:off x="4200470" y="5672144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8" name="Facebook"/>
          <p:cNvSpPr/>
          <p:nvPr/>
        </p:nvSpPr>
        <p:spPr bwMode="auto">
          <a:xfrm>
            <a:off x="5430341" y="5758641"/>
            <a:ext cx="626110" cy="453117"/>
          </a:xfrm>
          <a:custGeom>
            <a:avLst/>
            <a:gdLst>
              <a:gd name="connsiteX0" fmla="*/ 315260 w 609120"/>
              <a:gd name="connsiteY0" fmla="*/ 291374 h 440822"/>
              <a:gd name="connsiteX1" fmla="*/ 305707 w 609120"/>
              <a:gd name="connsiteY1" fmla="*/ 300914 h 440822"/>
              <a:gd name="connsiteX2" fmla="*/ 305707 w 609120"/>
              <a:gd name="connsiteY2" fmla="*/ 333380 h 440822"/>
              <a:gd name="connsiteX3" fmla="*/ 315260 w 609120"/>
              <a:gd name="connsiteY3" fmla="*/ 342920 h 440822"/>
              <a:gd name="connsiteX4" fmla="*/ 382972 w 609120"/>
              <a:gd name="connsiteY4" fmla="*/ 342920 h 440822"/>
              <a:gd name="connsiteX5" fmla="*/ 392525 w 609120"/>
              <a:gd name="connsiteY5" fmla="*/ 333380 h 440822"/>
              <a:gd name="connsiteX6" fmla="*/ 392525 w 609120"/>
              <a:gd name="connsiteY6" fmla="*/ 300914 h 440822"/>
              <a:gd name="connsiteX7" fmla="*/ 382972 w 609120"/>
              <a:gd name="connsiteY7" fmla="*/ 291374 h 440822"/>
              <a:gd name="connsiteX8" fmla="*/ 66370 w 609120"/>
              <a:gd name="connsiteY8" fmla="*/ 291374 h 440822"/>
              <a:gd name="connsiteX9" fmla="*/ 56817 w 609120"/>
              <a:gd name="connsiteY9" fmla="*/ 300914 h 440822"/>
              <a:gd name="connsiteX10" fmla="*/ 56817 w 609120"/>
              <a:gd name="connsiteY10" fmla="*/ 333380 h 440822"/>
              <a:gd name="connsiteX11" fmla="*/ 66370 w 609120"/>
              <a:gd name="connsiteY11" fmla="*/ 342920 h 440822"/>
              <a:gd name="connsiteX12" fmla="*/ 134249 w 609120"/>
              <a:gd name="connsiteY12" fmla="*/ 342920 h 440822"/>
              <a:gd name="connsiteX13" fmla="*/ 143803 w 609120"/>
              <a:gd name="connsiteY13" fmla="*/ 333380 h 440822"/>
              <a:gd name="connsiteX14" fmla="*/ 143803 w 609120"/>
              <a:gd name="connsiteY14" fmla="*/ 300914 h 440822"/>
              <a:gd name="connsiteX15" fmla="*/ 134249 w 609120"/>
              <a:gd name="connsiteY15" fmla="*/ 291374 h 440822"/>
              <a:gd name="connsiteX16" fmla="*/ 126204 w 609120"/>
              <a:gd name="connsiteY16" fmla="*/ 118999 h 440822"/>
              <a:gd name="connsiteX17" fmla="*/ 99891 w 609120"/>
              <a:gd name="connsiteY17" fmla="*/ 136739 h 440822"/>
              <a:gd name="connsiteX18" fmla="*/ 64192 w 609120"/>
              <a:gd name="connsiteY18" fmla="*/ 223596 h 440822"/>
              <a:gd name="connsiteX19" fmla="*/ 76091 w 609120"/>
              <a:gd name="connsiteY19" fmla="*/ 241168 h 440822"/>
              <a:gd name="connsiteX20" fmla="*/ 374089 w 609120"/>
              <a:gd name="connsiteY20" fmla="*/ 241168 h 440822"/>
              <a:gd name="connsiteX21" fmla="*/ 385988 w 609120"/>
              <a:gd name="connsiteY21" fmla="*/ 223596 h 440822"/>
              <a:gd name="connsiteX22" fmla="*/ 350289 w 609120"/>
              <a:gd name="connsiteY22" fmla="*/ 136739 h 440822"/>
              <a:gd name="connsiteX23" fmla="*/ 323808 w 609120"/>
              <a:gd name="connsiteY23" fmla="*/ 118999 h 440822"/>
              <a:gd name="connsiteX24" fmla="*/ 114640 w 609120"/>
              <a:gd name="connsiteY24" fmla="*/ 99921 h 440822"/>
              <a:gd name="connsiteX25" fmla="*/ 335540 w 609120"/>
              <a:gd name="connsiteY25" fmla="*/ 99921 h 440822"/>
              <a:gd name="connsiteX26" fmla="*/ 379619 w 609120"/>
              <a:gd name="connsiteY26" fmla="*/ 129375 h 440822"/>
              <a:gd name="connsiteX27" fmla="*/ 403084 w 609120"/>
              <a:gd name="connsiteY27" fmla="*/ 186778 h 440822"/>
              <a:gd name="connsiteX28" fmla="*/ 425878 w 609120"/>
              <a:gd name="connsiteY28" fmla="*/ 180586 h 440822"/>
              <a:gd name="connsiteX29" fmla="*/ 431911 w 609120"/>
              <a:gd name="connsiteY29" fmla="*/ 179749 h 440822"/>
              <a:gd name="connsiteX30" fmla="*/ 450348 w 609120"/>
              <a:gd name="connsiteY30" fmla="*/ 199330 h 440822"/>
              <a:gd name="connsiteX31" fmla="*/ 450348 w 609120"/>
              <a:gd name="connsiteY31" fmla="*/ 212551 h 440822"/>
              <a:gd name="connsiteX32" fmla="*/ 426548 w 609120"/>
              <a:gd name="connsiteY32" fmla="*/ 236482 h 440822"/>
              <a:gd name="connsiteX33" fmla="*/ 423531 w 609120"/>
              <a:gd name="connsiteY33" fmla="*/ 236482 h 440822"/>
              <a:gd name="connsiteX34" fmla="*/ 427386 w 609120"/>
              <a:gd name="connsiteY34" fmla="*/ 245854 h 440822"/>
              <a:gd name="connsiteX35" fmla="*/ 438616 w 609120"/>
              <a:gd name="connsiteY35" fmla="*/ 302755 h 440822"/>
              <a:gd name="connsiteX36" fmla="*/ 438616 w 609120"/>
              <a:gd name="connsiteY36" fmla="*/ 416890 h 440822"/>
              <a:gd name="connsiteX37" fmla="*/ 414648 w 609120"/>
              <a:gd name="connsiteY37" fmla="*/ 440822 h 440822"/>
              <a:gd name="connsiteX38" fmla="*/ 383474 w 609120"/>
              <a:gd name="connsiteY38" fmla="*/ 440822 h 440822"/>
              <a:gd name="connsiteX39" fmla="*/ 359507 w 609120"/>
              <a:gd name="connsiteY39" fmla="*/ 416890 h 440822"/>
              <a:gd name="connsiteX40" fmla="*/ 359507 w 609120"/>
              <a:gd name="connsiteY40" fmla="*/ 388440 h 440822"/>
              <a:gd name="connsiteX41" fmla="*/ 90505 w 609120"/>
              <a:gd name="connsiteY41" fmla="*/ 388440 h 440822"/>
              <a:gd name="connsiteX42" fmla="*/ 90505 w 609120"/>
              <a:gd name="connsiteY42" fmla="*/ 416890 h 440822"/>
              <a:gd name="connsiteX43" fmla="*/ 66706 w 609120"/>
              <a:gd name="connsiteY43" fmla="*/ 440822 h 440822"/>
              <a:gd name="connsiteX44" fmla="*/ 35364 w 609120"/>
              <a:gd name="connsiteY44" fmla="*/ 440822 h 440822"/>
              <a:gd name="connsiteX45" fmla="*/ 11397 w 609120"/>
              <a:gd name="connsiteY45" fmla="*/ 416890 h 440822"/>
              <a:gd name="connsiteX46" fmla="*/ 11397 w 609120"/>
              <a:gd name="connsiteY46" fmla="*/ 302755 h 440822"/>
              <a:gd name="connsiteX47" fmla="*/ 22626 w 609120"/>
              <a:gd name="connsiteY47" fmla="*/ 245854 h 440822"/>
              <a:gd name="connsiteX48" fmla="*/ 26481 w 609120"/>
              <a:gd name="connsiteY48" fmla="*/ 236482 h 440822"/>
              <a:gd name="connsiteX49" fmla="*/ 23967 w 609120"/>
              <a:gd name="connsiteY49" fmla="*/ 236482 h 440822"/>
              <a:gd name="connsiteX50" fmla="*/ 0 w 609120"/>
              <a:gd name="connsiteY50" fmla="*/ 212551 h 440822"/>
              <a:gd name="connsiteX51" fmla="*/ 0 w 609120"/>
              <a:gd name="connsiteY51" fmla="*/ 199330 h 440822"/>
              <a:gd name="connsiteX52" fmla="*/ 18604 w 609120"/>
              <a:gd name="connsiteY52" fmla="*/ 179749 h 440822"/>
              <a:gd name="connsiteX53" fmla="*/ 24470 w 609120"/>
              <a:gd name="connsiteY53" fmla="*/ 180586 h 440822"/>
              <a:gd name="connsiteX54" fmla="*/ 46928 w 609120"/>
              <a:gd name="connsiteY54" fmla="*/ 186778 h 440822"/>
              <a:gd name="connsiteX55" fmla="*/ 70560 w 609120"/>
              <a:gd name="connsiteY55" fmla="*/ 129375 h 440822"/>
              <a:gd name="connsiteX56" fmla="*/ 114640 w 609120"/>
              <a:gd name="connsiteY56" fmla="*/ 99921 h 440822"/>
              <a:gd name="connsiteX57" fmla="*/ 508513 w 609120"/>
              <a:gd name="connsiteY57" fmla="*/ 53065 h 440822"/>
              <a:gd name="connsiteX58" fmla="*/ 519747 w 609120"/>
              <a:gd name="connsiteY58" fmla="*/ 53065 h 440822"/>
              <a:gd name="connsiteX59" fmla="*/ 535677 w 609120"/>
              <a:gd name="connsiteY59" fmla="*/ 56578 h 440822"/>
              <a:gd name="connsiteX60" fmla="*/ 540036 w 609120"/>
              <a:gd name="connsiteY60" fmla="*/ 68122 h 440822"/>
              <a:gd name="connsiteX61" fmla="*/ 535677 w 609120"/>
              <a:gd name="connsiteY61" fmla="*/ 79498 h 440822"/>
              <a:gd name="connsiteX62" fmla="*/ 524107 w 609120"/>
              <a:gd name="connsiteY62" fmla="*/ 82509 h 440822"/>
              <a:gd name="connsiteX63" fmla="*/ 515220 w 609120"/>
              <a:gd name="connsiteY63" fmla="*/ 82844 h 440822"/>
              <a:gd name="connsiteX64" fmla="*/ 508513 w 609120"/>
              <a:gd name="connsiteY64" fmla="*/ 82844 h 440822"/>
              <a:gd name="connsiteX65" fmla="*/ 504824 w 609120"/>
              <a:gd name="connsiteY65" fmla="*/ 79331 h 440822"/>
              <a:gd name="connsiteX66" fmla="*/ 504824 w 609120"/>
              <a:gd name="connsiteY66" fmla="*/ 56578 h 440822"/>
              <a:gd name="connsiteX67" fmla="*/ 508513 w 609120"/>
              <a:gd name="connsiteY67" fmla="*/ 53065 h 440822"/>
              <a:gd name="connsiteX68" fmla="*/ 486933 w 609120"/>
              <a:gd name="connsiteY68" fmla="*/ 33642 h 440822"/>
              <a:gd name="connsiteX69" fmla="*/ 481569 w 609120"/>
              <a:gd name="connsiteY69" fmla="*/ 38998 h 440822"/>
              <a:gd name="connsiteX70" fmla="*/ 481569 w 609120"/>
              <a:gd name="connsiteY70" fmla="*/ 133899 h 440822"/>
              <a:gd name="connsiteX71" fmla="*/ 486933 w 609120"/>
              <a:gd name="connsiteY71" fmla="*/ 139422 h 440822"/>
              <a:gd name="connsiteX72" fmla="*/ 499503 w 609120"/>
              <a:gd name="connsiteY72" fmla="*/ 139422 h 440822"/>
              <a:gd name="connsiteX73" fmla="*/ 504867 w 609120"/>
              <a:gd name="connsiteY73" fmla="*/ 133899 h 440822"/>
              <a:gd name="connsiteX74" fmla="*/ 504867 w 609120"/>
              <a:gd name="connsiteY74" fmla="*/ 106282 h 440822"/>
              <a:gd name="connsiteX75" fmla="*/ 508555 w 609120"/>
              <a:gd name="connsiteY75" fmla="*/ 102600 h 440822"/>
              <a:gd name="connsiteX76" fmla="*/ 524813 w 609120"/>
              <a:gd name="connsiteY76" fmla="*/ 102600 h 440822"/>
              <a:gd name="connsiteX77" fmla="*/ 553474 w 609120"/>
              <a:gd name="connsiteY77" fmla="*/ 93897 h 440822"/>
              <a:gd name="connsiteX78" fmla="*/ 563363 w 609120"/>
              <a:gd name="connsiteY78" fmla="*/ 67954 h 440822"/>
              <a:gd name="connsiteX79" fmla="*/ 553139 w 609120"/>
              <a:gd name="connsiteY79" fmla="*/ 42178 h 440822"/>
              <a:gd name="connsiteX80" fmla="*/ 518276 w 609120"/>
              <a:gd name="connsiteY80" fmla="*/ 33642 h 440822"/>
              <a:gd name="connsiteX81" fmla="*/ 465814 w 609120"/>
              <a:gd name="connsiteY81" fmla="*/ 0 h 440822"/>
              <a:gd name="connsiteX82" fmla="*/ 579118 w 609120"/>
              <a:gd name="connsiteY82" fmla="*/ 0 h 440822"/>
              <a:gd name="connsiteX83" fmla="*/ 609120 w 609120"/>
              <a:gd name="connsiteY83" fmla="*/ 29793 h 440822"/>
              <a:gd name="connsiteX84" fmla="*/ 609120 w 609120"/>
              <a:gd name="connsiteY84" fmla="*/ 143105 h 440822"/>
              <a:gd name="connsiteX85" fmla="*/ 579118 w 609120"/>
              <a:gd name="connsiteY85" fmla="*/ 173065 h 440822"/>
              <a:gd name="connsiteX86" fmla="*/ 533528 w 609120"/>
              <a:gd name="connsiteY86" fmla="*/ 173065 h 440822"/>
              <a:gd name="connsiteX87" fmla="*/ 533528 w 609120"/>
              <a:gd name="connsiteY87" fmla="*/ 427138 h 440822"/>
              <a:gd name="connsiteX88" fmla="*/ 522466 w 609120"/>
              <a:gd name="connsiteY88" fmla="*/ 438352 h 440822"/>
              <a:gd name="connsiteX89" fmla="*/ 511236 w 609120"/>
              <a:gd name="connsiteY89" fmla="*/ 427138 h 440822"/>
              <a:gd name="connsiteX90" fmla="*/ 511236 w 609120"/>
              <a:gd name="connsiteY90" fmla="*/ 173065 h 440822"/>
              <a:gd name="connsiteX91" fmla="*/ 465814 w 609120"/>
              <a:gd name="connsiteY91" fmla="*/ 173065 h 440822"/>
              <a:gd name="connsiteX92" fmla="*/ 435812 w 609120"/>
              <a:gd name="connsiteY92" fmla="*/ 143105 h 440822"/>
              <a:gd name="connsiteX93" fmla="*/ 435812 w 609120"/>
              <a:gd name="connsiteY93" fmla="*/ 29793 h 440822"/>
              <a:gd name="connsiteX94" fmla="*/ 465814 w 609120"/>
              <a:gd name="connsiteY94" fmla="*/ 0 h 4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9120" h="440822">
                <a:moveTo>
                  <a:pt x="315260" y="291374"/>
                </a:moveTo>
                <a:cubicBezTo>
                  <a:pt x="309897" y="291374"/>
                  <a:pt x="305707" y="295558"/>
                  <a:pt x="305707" y="300914"/>
                </a:cubicBezTo>
                <a:lnTo>
                  <a:pt x="305707" y="333380"/>
                </a:lnTo>
                <a:cubicBezTo>
                  <a:pt x="305707" y="338736"/>
                  <a:pt x="309897" y="342920"/>
                  <a:pt x="315260" y="342920"/>
                </a:cubicBezTo>
                <a:lnTo>
                  <a:pt x="382972" y="342920"/>
                </a:lnTo>
                <a:cubicBezTo>
                  <a:pt x="388335" y="342920"/>
                  <a:pt x="392525" y="338736"/>
                  <a:pt x="392525" y="333380"/>
                </a:cubicBezTo>
                <a:lnTo>
                  <a:pt x="392525" y="300914"/>
                </a:lnTo>
                <a:cubicBezTo>
                  <a:pt x="392525" y="295558"/>
                  <a:pt x="388335" y="291374"/>
                  <a:pt x="382972" y="291374"/>
                </a:cubicBezTo>
                <a:close/>
                <a:moveTo>
                  <a:pt x="66370" y="291374"/>
                </a:moveTo>
                <a:cubicBezTo>
                  <a:pt x="61175" y="291374"/>
                  <a:pt x="56817" y="295558"/>
                  <a:pt x="56817" y="300914"/>
                </a:cubicBezTo>
                <a:lnTo>
                  <a:pt x="56817" y="333380"/>
                </a:lnTo>
                <a:cubicBezTo>
                  <a:pt x="56817" y="338736"/>
                  <a:pt x="61175" y="342920"/>
                  <a:pt x="66370" y="342920"/>
                </a:cubicBezTo>
                <a:lnTo>
                  <a:pt x="134249" y="342920"/>
                </a:lnTo>
                <a:cubicBezTo>
                  <a:pt x="139445" y="342920"/>
                  <a:pt x="143803" y="338736"/>
                  <a:pt x="143803" y="333380"/>
                </a:cubicBezTo>
                <a:lnTo>
                  <a:pt x="143803" y="300914"/>
                </a:lnTo>
                <a:cubicBezTo>
                  <a:pt x="143803" y="295558"/>
                  <a:pt x="139445" y="291374"/>
                  <a:pt x="134249" y="291374"/>
                </a:cubicBezTo>
                <a:close/>
                <a:moveTo>
                  <a:pt x="126204" y="118999"/>
                </a:moveTo>
                <a:cubicBezTo>
                  <a:pt x="115646" y="118999"/>
                  <a:pt x="103913" y="127032"/>
                  <a:pt x="99891" y="136739"/>
                </a:cubicBezTo>
                <a:lnTo>
                  <a:pt x="64192" y="223596"/>
                </a:lnTo>
                <a:cubicBezTo>
                  <a:pt x="60169" y="233302"/>
                  <a:pt x="65532" y="241168"/>
                  <a:pt x="76091" y="241168"/>
                </a:cubicBezTo>
                <a:lnTo>
                  <a:pt x="374089" y="241168"/>
                </a:lnTo>
                <a:cubicBezTo>
                  <a:pt x="384648" y="241168"/>
                  <a:pt x="390011" y="233302"/>
                  <a:pt x="385988" y="223596"/>
                </a:cubicBezTo>
                <a:lnTo>
                  <a:pt x="350289" y="136739"/>
                </a:lnTo>
                <a:cubicBezTo>
                  <a:pt x="346267" y="127032"/>
                  <a:pt x="334367" y="118999"/>
                  <a:pt x="323808" y="118999"/>
                </a:cubicBezTo>
                <a:close/>
                <a:moveTo>
                  <a:pt x="114640" y="99921"/>
                </a:moveTo>
                <a:lnTo>
                  <a:pt x="335540" y="99921"/>
                </a:lnTo>
                <a:cubicBezTo>
                  <a:pt x="353138" y="99921"/>
                  <a:pt x="372915" y="113142"/>
                  <a:pt x="379619" y="129375"/>
                </a:cubicBezTo>
                <a:lnTo>
                  <a:pt x="403084" y="186778"/>
                </a:lnTo>
                <a:lnTo>
                  <a:pt x="425878" y="180586"/>
                </a:lnTo>
                <a:cubicBezTo>
                  <a:pt x="427889" y="180084"/>
                  <a:pt x="429900" y="179749"/>
                  <a:pt x="431911" y="179749"/>
                </a:cubicBezTo>
                <a:cubicBezTo>
                  <a:pt x="442638" y="179749"/>
                  <a:pt x="450348" y="187949"/>
                  <a:pt x="450348" y="199330"/>
                </a:cubicBezTo>
                <a:lnTo>
                  <a:pt x="450348" y="212551"/>
                </a:lnTo>
                <a:cubicBezTo>
                  <a:pt x="450348" y="225772"/>
                  <a:pt x="439621" y="236482"/>
                  <a:pt x="426548" y="236482"/>
                </a:cubicBezTo>
                <a:lnTo>
                  <a:pt x="423531" y="236482"/>
                </a:lnTo>
                <a:lnTo>
                  <a:pt x="427386" y="245854"/>
                </a:lnTo>
                <a:cubicBezTo>
                  <a:pt x="433588" y="260916"/>
                  <a:pt x="438616" y="286521"/>
                  <a:pt x="438616" y="302755"/>
                </a:cubicBezTo>
                <a:lnTo>
                  <a:pt x="438616" y="416890"/>
                </a:lnTo>
                <a:cubicBezTo>
                  <a:pt x="438616" y="430111"/>
                  <a:pt x="427889" y="440822"/>
                  <a:pt x="414648" y="440822"/>
                </a:cubicBezTo>
                <a:lnTo>
                  <a:pt x="383474" y="440822"/>
                </a:lnTo>
                <a:cubicBezTo>
                  <a:pt x="370234" y="440822"/>
                  <a:pt x="359507" y="430111"/>
                  <a:pt x="359507" y="416890"/>
                </a:cubicBezTo>
                <a:lnTo>
                  <a:pt x="359507" y="388440"/>
                </a:lnTo>
                <a:lnTo>
                  <a:pt x="90505" y="388440"/>
                </a:lnTo>
                <a:lnTo>
                  <a:pt x="90505" y="416890"/>
                </a:lnTo>
                <a:cubicBezTo>
                  <a:pt x="90505" y="430111"/>
                  <a:pt x="79779" y="440822"/>
                  <a:pt x="66706" y="440822"/>
                </a:cubicBezTo>
                <a:lnTo>
                  <a:pt x="35364" y="440822"/>
                </a:lnTo>
                <a:cubicBezTo>
                  <a:pt x="22123" y="440822"/>
                  <a:pt x="11397" y="430111"/>
                  <a:pt x="11397" y="416890"/>
                </a:cubicBezTo>
                <a:lnTo>
                  <a:pt x="11397" y="302755"/>
                </a:lnTo>
                <a:cubicBezTo>
                  <a:pt x="11397" y="286521"/>
                  <a:pt x="16425" y="260916"/>
                  <a:pt x="22626" y="245854"/>
                </a:cubicBezTo>
                <a:lnTo>
                  <a:pt x="26481" y="236482"/>
                </a:lnTo>
                <a:lnTo>
                  <a:pt x="23967" y="236482"/>
                </a:lnTo>
                <a:cubicBezTo>
                  <a:pt x="10726" y="236482"/>
                  <a:pt x="0" y="225772"/>
                  <a:pt x="0" y="212551"/>
                </a:cubicBezTo>
                <a:lnTo>
                  <a:pt x="0" y="199330"/>
                </a:lnTo>
                <a:cubicBezTo>
                  <a:pt x="0" y="187949"/>
                  <a:pt x="7877" y="179749"/>
                  <a:pt x="18604" y="179749"/>
                </a:cubicBezTo>
                <a:cubicBezTo>
                  <a:pt x="20447" y="179749"/>
                  <a:pt x="22458" y="180084"/>
                  <a:pt x="24470" y="180586"/>
                </a:cubicBezTo>
                <a:lnTo>
                  <a:pt x="46928" y="186778"/>
                </a:lnTo>
                <a:lnTo>
                  <a:pt x="70560" y="129375"/>
                </a:lnTo>
                <a:cubicBezTo>
                  <a:pt x="77265" y="113142"/>
                  <a:pt x="97042" y="99921"/>
                  <a:pt x="114640" y="99921"/>
                </a:cubicBezTo>
                <a:close/>
                <a:moveTo>
                  <a:pt x="508513" y="53065"/>
                </a:moveTo>
                <a:lnTo>
                  <a:pt x="519747" y="53065"/>
                </a:lnTo>
                <a:cubicBezTo>
                  <a:pt x="527293" y="53065"/>
                  <a:pt x="532658" y="54236"/>
                  <a:pt x="535677" y="56578"/>
                </a:cubicBezTo>
                <a:cubicBezTo>
                  <a:pt x="538527" y="58753"/>
                  <a:pt x="540036" y="62601"/>
                  <a:pt x="540036" y="68122"/>
                </a:cubicBezTo>
                <a:cubicBezTo>
                  <a:pt x="540036" y="73475"/>
                  <a:pt x="538527" y="77323"/>
                  <a:pt x="535677" y="79498"/>
                </a:cubicBezTo>
                <a:cubicBezTo>
                  <a:pt x="533162" y="81338"/>
                  <a:pt x="526454" y="82342"/>
                  <a:pt x="524107" y="82509"/>
                </a:cubicBezTo>
                <a:cubicBezTo>
                  <a:pt x="521592" y="82677"/>
                  <a:pt x="517735" y="82844"/>
                  <a:pt x="515220" y="82844"/>
                </a:cubicBezTo>
                <a:lnTo>
                  <a:pt x="508513" y="82844"/>
                </a:lnTo>
                <a:cubicBezTo>
                  <a:pt x="506501" y="82844"/>
                  <a:pt x="504824" y="81338"/>
                  <a:pt x="504824" y="79331"/>
                </a:cubicBezTo>
                <a:lnTo>
                  <a:pt x="504824" y="56578"/>
                </a:lnTo>
                <a:cubicBezTo>
                  <a:pt x="504824" y="54738"/>
                  <a:pt x="506501" y="53065"/>
                  <a:pt x="508513" y="53065"/>
                </a:cubicBezTo>
                <a:close/>
                <a:moveTo>
                  <a:pt x="486933" y="33642"/>
                </a:moveTo>
                <a:cubicBezTo>
                  <a:pt x="483916" y="33642"/>
                  <a:pt x="481569" y="35985"/>
                  <a:pt x="481569" y="38998"/>
                </a:cubicBezTo>
                <a:lnTo>
                  <a:pt x="481569" y="133899"/>
                </a:lnTo>
                <a:cubicBezTo>
                  <a:pt x="481569" y="136912"/>
                  <a:pt x="483916" y="139422"/>
                  <a:pt x="486933" y="139422"/>
                </a:cubicBezTo>
                <a:lnTo>
                  <a:pt x="499503" y="139422"/>
                </a:lnTo>
                <a:cubicBezTo>
                  <a:pt x="502520" y="139422"/>
                  <a:pt x="504867" y="136912"/>
                  <a:pt x="504867" y="133899"/>
                </a:cubicBezTo>
                <a:lnTo>
                  <a:pt x="504867" y="106282"/>
                </a:lnTo>
                <a:cubicBezTo>
                  <a:pt x="504867" y="104274"/>
                  <a:pt x="506543" y="102600"/>
                  <a:pt x="508555" y="102600"/>
                </a:cubicBezTo>
                <a:lnTo>
                  <a:pt x="524813" y="102600"/>
                </a:lnTo>
                <a:cubicBezTo>
                  <a:pt x="537383" y="102600"/>
                  <a:pt x="546937" y="99755"/>
                  <a:pt x="553474" y="93897"/>
                </a:cubicBezTo>
                <a:cubicBezTo>
                  <a:pt x="560011" y="87871"/>
                  <a:pt x="563363" y="79335"/>
                  <a:pt x="563363" y="67954"/>
                </a:cubicBezTo>
                <a:cubicBezTo>
                  <a:pt x="563363" y="56572"/>
                  <a:pt x="559843" y="47869"/>
                  <a:pt x="553139" y="42178"/>
                </a:cubicBezTo>
                <a:cubicBezTo>
                  <a:pt x="546770" y="36822"/>
                  <a:pt x="539060" y="33642"/>
                  <a:pt x="518276" y="33642"/>
                </a:cubicBezTo>
                <a:close/>
                <a:moveTo>
                  <a:pt x="465814" y="0"/>
                </a:moveTo>
                <a:lnTo>
                  <a:pt x="579118" y="0"/>
                </a:lnTo>
                <a:cubicBezTo>
                  <a:pt x="595711" y="0"/>
                  <a:pt x="609120" y="13390"/>
                  <a:pt x="609120" y="29793"/>
                </a:cubicBezTo>
                <a:lnTo>
                  <a:pt x="609120" y="143105"/>
                </a:lnTo>
                <a:cubicBezTo>
                  <a:pt x="609120" y="159507"/>
                  <a:pt x="595711" y="173065"/>
                  <a:pt x="579118" y="173065"/>
                </a:cubicBezTo>
                <a:lnTo>
                  <a:pt x="533528" y="173065"/>
                </a:lnTo>
                <a:lnTo>
                  <a:pt x="533528" y="427138"/>
                </a:lnTo>
                <a:cubicBezTo>
                  <a:pt x="533528" y="433331"/>
                  <a:pt x="528668" y="438352"/>
                  <a:pt x="522466" y="438352"/>
                </a:cubicBezTo>
                <a:cubicBezTo>
                  <a:pt x="516265" y="438352"/>
                  <a:pt x="511236" y="433331"/>
                  <a:pt x="511236" y="427138"/>
                </a:cubicBezTo>
                <a:lnTo>
                  <a:pt x="511236" y="173065"/>
                </a:lnTo>
                <a:lnTo>
                  <a:pt x="465814" y="173065"/>
                </a:lnTo>
                <a:cubicBezTo>
                  <a:pt x="449220" y="173065"/>
                  <a:pt x="435812" y="159507"/>
                  <a:pt x="435812" y="143105"/>
                </a:cubicBezTo>
                <a:lnTo>
                  <a:pt x="435812" y="29793"/>
                </a:lnTo>
                <a:cubicBezTo>
                  <a:pt x="435812" y="13390"/>
                  <a:pt x="449220" y="0"/>
                  <a:pt x="465814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9" name="24小时"/>
          <p:cNvSpPr/>
          <p:nvPr/>
        </p:nvSpPr>
        <p:spPr bwMode="auto">
          <a:xfrm>
            <a:off x="6660212" y="5672144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0" name="投影仪"/>
          <p:cNvSpPr/>
          <p:nvPr/>
        </p:nvSpPr>
        <p:spPr bwMode="auto">
          <a:xfrm>
            <a:off x="7890083" y="5672144"/>
            <a:ext cx="466481" cy="626110"/>
          </a:xfrm>
          <a:custGeom>
            <a:avLst/>
            <a:gdLst>
              <a:gd name="connsiteX0" fmla="*/ 0 w 452878"/>
              <a:gd name="connsiteY0" fmla="*/ 585552 h 607851"/>
              <a:gd name="connsiteX1" fmla="*/ 130362 w 452878"/>
              <a:gd name="connsiteY1" fmla="*/ 585552 h 607851"/>
              <a:gd name="connsiteX2" fmla="*/ 152839 w 452878"/>
              <a:gd name="connsiteY2" fmla="*/ 585552 h 607851"/>
              <a:gd name="connsiteX3" fmla="*/ 257969 w 452878"/>
              <a:gd name="connsiteY3" fmla="*/ 585552 h 607851"/>
              <a:gd name="connsiteX4" fmla="*/ 281606 w 452878"/>
              <a:gd name="connsiteY4" fmla="*/ 585552 h 607851"/>
              <a:gd name="connsiteX5" fmla="*/ 291176 w 452878"/>
              <a:gd name="connsiteY5" fmla="*/ 585552 h 607851"/>
              <a:gd name="connsiteX6" fmla="*/ 318438 w 452878"/>
              <a:gd name="connsiteY6" fmla="*/ 585552 h 607851"/>
              <a:gd name="connsiteX7" fmla="*/ 448655 w 452878"/>
              <a:gd name="connsiteY7" fmla="*/ 585552 h 607851"/>
              <a:gd name="connsiteX8" fmla="*/ 448655 w 452878"/>
              <a:gd name="connsiteY8" fmla="*/ 607851 h 607851"/>
              <a:gd name="connsiteX9" fmla="*/ 292481 w 452878"/>
              <a:gd name="connsiteY9" fmla="*/ 607851 h 607851"/>
              <a:gd name="connsiteX10" fmla="*/ 263190 w 452878"/>
              <a:gd name="connsiteY10" fmla="*/ 607851 h 607851"/>
              <a:gd name="connsiteX11" fmla="*/ 210117 w 452878"/>
              <a:gd name="connsiteY11" fmla="*/ 607851 h 607851"/>
              <a:gd name="connsiteX12" fmla="*/ 0 w 452878"/>
              <a:gd name="connsiteY12" fmla="*/ 607851 h 607851"/>
              <a:gd name="connsiteX13" fmla="*/ 143683 w 452878"/>
              <a:gd name="connsiteY13" fmla="*/ 0 h 607851"/>
              <a:gd name="connsiteX14" fmla="*/ 391963 w 452878"/>
              <a:gd name="connsiteY14" fmla="*/ 333181 h 607851"/>
              <a:gd name="connsiteX15" fmla="*/ 426914 w 452878"/>
              <a:gd name="connsiteY15" fmla="*/ 294520 h 607851"/>
              <a:gd name="connsiteX16" fmla="*/ 452873 w 452878"/>
              <a:gd name="connsiteY16" fmla="*/ 431064 h 607851"/>
              <a:gd name="connsiteX17" fmla="*/ 352807 w 452878"/>
              <a:gd name="connsiteY17" fmla="*/ 554288 h 607851"/>
              <a:gd name="connsiteX18" fmla="*/ 352807 w 452878"/>
              <a:gd name="connsiteY18" fmla="*/ 554143 h 607851"/>
              <a:gd name="connsiteX19" fmla="*/ 340335 w 452878"/>
              <a:gd name="connsiteY19" fmla="*/ 562396 h 607851"/>
              <a:gd name="connsiteX20" fmla="*/ 350776 w 452878"/>
              <a:gd name="connsiteY20" fmla="*/ 548930 h 607851"/>
              <a:gd name="connsiteX21" fmla="*/ 369339 w 452878"/>
              <a:gd name="connsiteY21" fmla="*/ 501726 h 607851"/>
              <a:gd name="connsiteX22" fmla="*/ 346716 w 452878"/>
              <a:gd name="connsiteY22" fmla="*/ 428168 h 607851"/>
              <a:gd name="connsiteX23" fmla="*/ 343380 w 452878"/>
              <a:gd name="connsiteY23" fmla="*/ 365326 h 607851"/>
              <a:gd name="connsiteX24" fmla="*/ 320467 w 452878"/>
              <a:gd name="connsiteY24" fmla="*/ 387914 h 607851"/>
              <a:gd name="connsiteX25" fmla="*/ 239543 w 452878"/>
              <a:gd name="connsiteY25" fmla="*/ 263678 h 607851"/>
              <a:gd name="connsiteX26" fmla="*/ 230842 w 452878"/>
              <a:gd name="connsiteY26" fmla="*/ 415137 h 607851"/>
              <a:gd name="connsiteX27" fmla="*/ 200532 w 452878"/>
              <a:gd name="connsiteY27" fmla="*/ 507373 h 607851"/>
              <a:gd name="connsiteX28" fmla="*/ 142668 w 452878"/>
              <a:gd name="connsiteY28" fmla="*/ 362140 h 607851"/>
              <a:gd name="connsiteX29" fmla="*/ 102206 w 452878"/>
              <a:gd name="connsiteY29" fmla="*/ 428748 h 607851"/>
              <a:gd name="connsiteX30" fmla="*/ 97856 w 452878"/>
              <a:gd name="connsiteY30" fmla="*/ 535029 h 607851"/>
              <a:gd name="connsiteX31" fmla="*/ 99161 w 452878"/>
              <a:gd name="connsiteY31" fmla="*/ 540966 h 607851"/>
              <a:gd name="connsiteX32" fmla="*/ 109893 w 452878"/>
              <a:gd name="connsiteY32" fmla="*/ 565582 h 607851"/>
              <a:gd name="connsiteX33" fmla="*/ 94230 w 452878"/>
              <a:gd name="connsiteY33" fmla="*/ 554143 h 607851"/>
              <a:gd name="connsiteX34" fmla="*/ 94085 w 452878"/>
              <a:gd name="connsiteY34" fmla="*/ 554288 h 607851"/>
              <a:gd name="connsiteX35" fmla="*/ 1850 w 452878"/>
              <a:gd name="connsiteY35" fmla="*/ 431064 h 607851"/>
              <a:gd name="connsiteX36" fmla="*/ 27809 w 452878"/>
              <a:gd name="connsiteY36" fmla="*/ 294520 h 607851"/>
              <a:gd name="connsiteX37" fmla="*/ 56669 w 452878"/>
              <a:gd name="connsiteY37" fmla="*/ 327823 h 607851"/>
              <a:gd name="connsiteX38" fmla="*/ 159636 w 452878"/>
              <a:gd name="connsiteY38" fmla="*/ 166952 h 607851"/>
              <a:gd name="connsiteX39" fmla="*/ 188350 w 452878"/>
              <a:gd name="connsiteY39" fmla="*/ 378213 h 607851"/>
              <a:gd name="connsiteX40" fmla="*/ 201692 w 452878"/>
              <a:gd name="connsiteY40" fmla="*/ 210247 h 607851"/>
              <a:gd name="connsiteX41" fmla="*/ 143683 w 452878"/>
              <a:gd name="connsiteY41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2878" h="607851">
                <a:moveTo>
                  <a:pt x="0" y="585552"/>
                </a:moveTo>
                <a:lnTo>
                  <a:pt x="130362" y="585552"/>
                </a:lnTo>
                <a:lnTo>
                  <a:pt x="152839" y="585552"/>
                </a:lnTo>
                <a:lnTo>
                  <a:pt x="257969" y="585552"/>
                </a:lnTo>
                <a:lnTo>
                  <a:pt x="281606" y="585552"/>
                </a:lnTo>
                <a:lnTo>
                  <a:pt x="291176" y="585552"/>
                </a:lnTo>
                <a:lnTo>
                  <a:pt x="318438" y="585552"/>
                </a:lnTo>
                <a:lnTo>
                  <a:pt x="448655" y="585552"/>
                </a:lnTo>
                <a:lnTo>
                  <a:pt x="448655" y="607851"/>
                </a:lnTo>
                <a:lnTo>
                  <a:pt x="292481" y="607851"/>
                </a:lnTo>
                <a:lnTo>
                  <a:pt x="263190" y="607851"/>
                </a:lnTo>
                <a:lnTo>
                  <a:pt x="210117" y="607851"/>
                </a:lnTo>
                <a:lnTo>
                  <a:pt x="0" y="607851"/>
                </a:lnTo>
                <a:close/>
                <a:moveTo>
                  <a:pt x="143683" y="0"/>
                </a:moveTo>
                <a:cubicBezTo>
                  <a:pt x="143683" y="0"/>
                  <a:pt x="345266" y="129160"/>
                  <a:pt x="391963" y="333181"/>
                </a:cubicBezTo>
                <a:cubicBezTo>
                  <a:pt x="411686" y="304945"/>
                  <a:pt x="428799" y="289452"/>
                  <a:pt x="426914" y="294520"/>
                </a:cubicBezTo>
                <a:cubicBezTo>
                  <a:pt x="405740" y="349109"/>
                  <a:pt x="453453" y="373435"/>
                  <a:pt x="452873" y="431064"/>
                </a:cubicBezTo>
                <a:cubicBezTo>
                  <a:pt x="452148" y="488549"/>
                  <a:pt x="352807" y="554288"/>
                  <a:pt x="352807" y="554288"/>
                </a:cubicBezTo>
                <a:cubicBezTo>
                  <a:pt x="352807" y="554288"/>
                  <a:pt x="352807" y="554288"/>
                  <a:pt x="352807" y="554143"/>
                </a:cubicBezTo>
                <a:cubicBezTo>
                  <a:pt x="348891" y="557039"/>
                  <a:pt x="344685" y="559790"/>
                  <a:pt x="340335" y="562396"/>
                </a:cubicBezTo>
                <a:cubicBezTo>
                  <a:pt x="344105" y="558052"/>
                  <a:pt x="347586" y="553564"/>
                  <a:pt x="350776" y="548930"/>
                </a:cubicBezTo>
                <a:cubicBezTo>
                  <a:pt x="361508" y="533581"/>
                  <a:pt x="369194" y="517364"/>
                  <a:pt x="369339" y="501726"/>
                </a:cubicBezTo>
                <a:cubicBezTo>
                  <a:pt x="369629" y="470884"/>
                  <a:pt x="356142" y="449599"/>
                  <a:pt x="346716" y="428168"/>
                </a:cubicBezTo>
                <a:cubicBezTo>
                  <a:pt x="338594" y="409489"/>
                  <a:pt x="333519" y="390666"/>
                  <a:pt x="343380" y="365326"/>
                </a:cubicBezTo>
                <a:cubicBezTo>
                  <a:pt x="344830" y="361272"/>
                  <a:pt x="334534" y="370104"/>
                  <a:pt x="320467" y="387914"/>
                </a:cubicBezTo>
                <a:cubicBezTo>
                  <a:pt x="292912" y="313488"/>
                  <a:pt x="239543" y="263678"/>
                  <a:pt x="239543" y="263678"/>
                </a:cubicBezTo>
                <a:cubicBezTo>
                  <a:pt x="239543" y="263678"/>
                  <a:pt x="265213" y="350267"/>
                  <a:pt x="230842" y="415137"/>
                </a:cubicBezTo>
                <a:cubicBezTo>
                  <a:pt x="198502" y="476097"/>
                  <a:pt x="200532" y="507373"/>
                  <a:pt x="200532" y="507373"/>
                </a:cubicBezTo>
                <a:cubicBezTo>
                  <a:pt x="141798" y="451336"/>
                  <a:pt x="142668" y="362140"/>
                  <a:pt x="142668" y="362140"/>
                </a:cubicBezTo>
                <a:cubicBezTo>
                  <a:pt x="121349" y="380819"/>
                  <a:pt x="109167" y="404711"/>
                  <a:pt x="102206" y="428748"/>
                </a:cubicBezTo>
                <a:cubicBezTo>
                  <a:pt x="87704" y="479137"/>
                  <a:pt x="97130" y="530106"/>
                  <a:pt x="97856" y="535029"/>
                </a:cubicBezTo>
                <a:cubicBezTo>
                  <a:pt x="98146" y="537057"/>
                  <a:pt x="98581" y="538939"/>
                  <a:pt x="99161" y="540966"/>
                </a:cubicBezTo>
                <a:cubicBezTo>
                  <a:pt x="101191" y="550233"/>
                  <a:pt x="104817" y="558342"/>
                  <a:pt x="109893" y="565582"/>
                </a:cubicBezTo>
                <a:cubicBezTo>
                  <a:pt x="104382" y="562107"/>
                  <a:pt x="99161" y="558342"/>
                  <a:pt x="94230" y="554143"/>
                </a:cubicBezTo>
                <a:cubicBezTo>
                  <a:pt x="94085" y="554288"/>
                  <a:pt x="94085" y="554288"/>
                  <a:pt x="94085" y="554288"/>
                </a:cubicBezTo>
                <a:cubicBezTo>
                  <a:pt x="94085" y="554288"/>
                  <a:pt x="2575" y="488549"/>
                  <a:pt x="1850" y="431064"/>
                </a:cubicBezTo>
                <a:cubicBezTo>
                  <a:pt x="1270" y="373579"/>
                  <a:pt x="48983" y="349109"/>
                  <a:pt x="27809" y="294520"/>
                </a:cubicBezTo>
                <a:cubicBezTo>
                  <a:pt x="26069" y="289886"/>
                  <a:pt x="39991" y="302918"/>
                  <a:pt x="56669" y="327823"/>
                </a:cubicBezTo>
                <a:cubicBezTo>
                  <a:pt x="73347" y="276565"/>
                  <a:pt x="104092" y="215894"/>
                  <a:pt x="159636" y="166952"/>
                </a:cubicBezTo>
                <a:cubicBezTo>
                  <a:pt x="159636" y="166952"/>
                  <a:pt x="129326" y="297560"/>
                  <a:pt x="188350" y="378213"/>
                </a:cubicBezTo>
                <a:cubicBezTo>
                  <a:pt x="188350" y="378213"/>
                  <a:pt x="167612" y="315226"/>
                  <a:pt x="201692" y="210247"/>
                </a:cubicBezTo>
                <a:cubicBezTo>
                  <a:pt x="235628" y="105413"/>
                  <a:pt x="143683" y="0"/>
                  <a:pt x="143683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1" name="下载箭头"/>
          <p:cNvSpPr/>
          <p:nvPr/>
        </p:nvSpPr>
        <p:spPr bwMode="auto">
          <a:xfrm>
            <a:off x="8960325" y="5672144"/>
            <a:ext cx="590275" cy="626110"/>
          </a:xfrm>
          <a:custGeom>
            <a:avLst/>
            <a:gdLst>
              <a:gd name="connsiteX0" fmla="*/ 459431 w 571597"/>
              <a:gd name="connsiteY0" fmla="*/ 368750 h 606298"/>
              <a:gd name="connsiteX1" fmla="*/ 407567 w 571597"/>
              <a:gd name="connsiteY1" fmla="*/ 390187 h 606298"/>
              <a:gd name="connsiteX2" fmla="*/ 407567 w 571597"/>
              <a:gd name="connsiteY2" fmla="*/ 493782 h 606298"/>
              <a:gd name="connsiteX3" fmla="*/ 459431 w 571597"/>
              <a:gd name="connsiteY3" fmla="*/ 515095 h 606298"/>
              <a:gd name="connsiteX4" fmla="*/ 511296 w 571597"/>
              <a:gd name="connsiteY4" fmla="*/ 493782 h 606298"/>
              <a:gd name="connsiteX5" fmla="*/ 532761 w 571597"/>
              <a:gd name="connsiteY5" fmla="*/ 441985 h 606298"/>
              <a:gd name="connsiteX6" fmla="*/ 511296 w 571597"/>
              <a:gd name="connsiteY6" fmla="*/ 390187 h 606298"/>
              <a:gd name="connsiteX7" fmla="*/ 459431 w 571597"/>
              <a:gd name="connsiteY7" fmla="*/ 368750 h 606298"/>
              <a:gd name="connsiteX8" fmla="*/ 459431 w 571597"/>
              <a:gd name="connsiteY8" fmla="*/ 329964 h 606298"/>
              <a:gd name="connsiteX9" fmla="*/ 538717 w 571597"/>
              <a:gd name="connsiteY9" fmla="*/ 362678 h 606298"/>
              <a:gd name="connsiteX10" fmla="*/ 571597 w 571597"/>
              <a:gd name="connsiteY10" fmla="*/ 441985 h 606298"/>
              <a:gd name="connsiteX11" fmla="*/ 538717 w 571597"/>
              <a:gd name="connsiteY11" fmla="*/ 521167 h 606298"/>
              <a:gd name="connsiteX12" fmla="*/ 459431 w 571597"/>
              <a:gd name="connsiteY12" fmla="*/ 553881 h 606298"/>
              <a:gd name="connsiteX13" fmla="*/ 404093 w 571597"/>
              <a:gd name="connsiteY13" fmla="*/ 539383 h 606298"/>
              <a:gd name="connsiteX14" fmla="*/ 400246 w 571597"/>
              <a:gd name="connsiteY14" fmla="*/ 537276 h 606298"/>
              <a:gd name="connsiteX15" fmla="*/ 338580 w 571597"/>
              <a:gd name="connsiteY15" fmla="*/ 598863 h 606298"/>
              <a:gd name="connsiteX16" fmla="*/ 320465 w 571597"/>
              <a:gd name="connsiteY16" fmla="*/ 606298 h 606298"/>
              <a:gd name="connsiteX17" fmla="*/ 302350 w 571597"/>
              <a:gd name="connsiteY17" fmla="*/ 598863 h 606298"/>
              <a:gd name="connsiteX18" fmla="*/ 302350 w 571597"/>
              <a:gd name="connsiteY18" fmla="*/ 562679 h 606298"/>
              <a:gd name="connsiteX19" fmla="*/ 364016 w 571597"/>
              <a:gd name="connsiteY19" fmla="*/ 500969 h 606298"/>
              <a:gd name="connsiteX20" fmla="*/ 361783 w 571597"/>
              <a:gd name="connsiteY20" fmla="*/ 497251 h 606298"/>
              <a:gd name="connsiteX21" fmla="*/ 380022 w 571597"/>
              <a:gd name="connsiteY21" fmla="*/ 362678 h 606298"/>
              <a:gd name="connsiteX22" fmla="*/ 459431 w 571597"/>
              <a:gd name="connsiteY22" fmla="*/ 329964 h 606298"/>
              <a:gd name="connsiteX23" fmla="*/ 164803 w 571597"/>
              <a:gd name="connsiteY23" fmla="*/ 311798 h 606298"/>
              <a:gd name="connsiteX24" fmla="*/ 174979 w 571597"/>
              <a:gd name="connsiteY24" fmla="*/ 312665 h 606298"/>
              <a:gd name="connsiteX25" fmla="*/ 223998 w 571597"/>
              <a:gd name="connsiteY25" fmla="*/ 336327 h 606298"/>
              <a:gd name="connsiteX26" fmla="*/ 230699 w 571597"/>
              <a:gd name="connsiteY26" fmla="*/ 342149 h 606298"/>
              <a:gd name="connsiteX27" fmla="*/ 248445 w 571597"/>
              <a:gd name="connsiteY27" fmla="*/ 388853 h 606298"/>
              <a:gd name="connsiteX28" fmla="*/ 266192 w 571597"/>
              <a:gd name="connsiteY28" fmla="*/ 342149 h 606298"/>
              <a:gd name="connsiteX29" fmla="*/ 272893 w 571597"/>
              <a:gd name="connsiteY29" fmla="*/ 336327 h 606298"/>
              <a:gd name="connsiteX30" fmla="*/ 321788 w 571597"/>
              <a:gd name="connsiteY30" fmla="*/ 312665 h 606298"/>
              <a:gd name="connsiteX31" fmla="*/ 332088 w 571597"/>
              <a:gd name="connsiteY31" fmla="*/ 311798 h 606298"/>
              <a:gd name="connsiteX32" fmla="*/ 332585 w 571597"/>
              <a:gd name="connsiteY32" fmla="*/ 312170 h 606298"/>
              <a:gd name="connsiteX33" fmla="*/ 380859 w 571597"/>
              <a:gd name="connsiteY33" fmla="*/ 338061 h 606298"/>
              <a:gd name="connsiteX34" fmla="*/ 367208 w 571597"/>
              <a:gd name="connsiteY34" fmla="*/ 349954 h 606298"/>
              <a:gd name="connsiteX35" fmla="*/ 341520 w 571597"/>
              <a:gd name="connsiteY35" fmla="*/ 497744 h 606298"/>
              <a:gd name="connsiteX36" fmla="*/ 289398 w 571597"/>
              <a:gd name="connsiteY36" fmla="*/ 549775 h 606298"/>
              <a:gd name="connsiteX37" fmla="*/ 276740 w 571597"/>
              <a:gd name="connsiteY37" fmla="*/ 577276 h 606298"/>
              <a:gd name="connsiteX38" fmla="*/ 248445 w 571597"/>
              <a:gd name="connsiteY38" fmla="*/ 577648 h 606298"/>
              <a:gd name="connsiteX39" fmla="*/ 496 w 571597"/>
              <a:gd name="connsiteY39" fmla="*/ 497497 h 606298"/>
              <a:gd name="connsiteX40" fmla="*/ 124 w 571597"/>
              <a:gd name="connsiteY40" fmla="*/ 492913 h 606298"/>
              <a:gd name="connsiteX41" fmla="*/ 49267 w 571597"/>
              <a:gd name="connsiteY41" fmla="*/ 376464 h 606298"/>
              <a:gd name="connsiteX42" fmla="*/ 164803 w 571597"/>
              <a:gd name="connsiteY42" fmla="*/ 311798 h 606298"/>
              <a:gd name="connsiteX43" fmla="*/ 248478 w 571597"/>
              <a:gd name="connsiteY43" fmla="*/ 114259 h 606298"/>
              <a:gd name="connsiteX44" fmla="*/ 152788 w 571597"/>
              <a:gd name="connsiteY44" fmla="*/ 155526 h 606298"/>
              <a:gd name="connsiteX45" fmla="*/ 134544 w 571597"/>
              <a:gd name="connsiteY45" fmla="*/ 138053 h 606298"/>
              <a:gd name="connsiteX46" fmla="*/ 134171 w 571597"/>
              <a:gd name="connsiteY46" fmla="*/ 162962 h 606298"/>
              <a:gd name="connsiteX47" fmla="*/ 179844 w 571597"/>
              <a:gd name="connsiteY47" fmla="*/ 273256 h 606298"/>
              <a:gd name="connsiteX48" fmla="*/ 248478 w 571597"/>
              <a:gd name="connsiteY48" fmla="*/ 306344 h 606298"/>
              <a:gd name="connsiteX49" fmla="*/ 317112 w 571597"/>
              <a:gd name="connsiteY49" fmla="*/ 273256 h 606298"/>
              <a:gd name="connsiteX50" fmla="*/ 362785 w 571597"/>
              <a:gd name="connsiteY50" fmla="*/ 162962 h 606298"/>
              <a:gd name="connsiteX51" fmla="*/ 362288 w 571597"/>
              <a:gd name="connsiteY51" fmla="*/ 138053 h 606298"/>
              <a:gd name="connsiteX52" fmla="*/ 344168 w 571597"/>
              <a:gd name="connsiteY52" fmla="*/ 155526 h 606298"/>
              <a:gd name="connsiteX53" fmla="*/ 248478 w 571597"/>
              <a:gd name="connsiteY53" fmla="*/ 114259 h 606298"/>
              <a:gd name="connsiteX54" fmla="*/ 248478 w 571597"/>
              <a:gd name="connsiteY54" fmla="*/ 52575 h 606298"/>
              <a:gd name="connsiteX55" fmla="*/ 204791 w 571597"/>
              <a:gd name="connsiteY55" fmla="*/ 59732 h 606298"/>
              <a:gd name="connsiteX56" fmla="*/ 214471 w 571597"/>
              <a:gd name="connsiteY56" fmla="*/ 84269 h 606298"/>
              <a:gd name="connsiteX57" fmla="*/ 282360 w 571597"/>
              <a:gd name="connsiteY57" fmla="*/ 84269 h 606298"/>
              <a:gd name="connsiteX58" fmla="*/ 292165 w 571597"/>
              <a:gd name="connsiteY58" fmla="*/ 59732 h 606298"/>
              <a:gd name="connsiteX59" fmla="*/ 248478 w 571597"/>
              <a:gd name="connsiteY59" fmla="*/ 52575 h 606298"/>
              <a:gd name="connsiteX60" fmla="*/ 248478 w 571597"/>
              <a:gd name="connsiteY60" fmla="*/ 0 h 606298"/>
              <a:gd name="connsiteX61" fmla="*/ 357696 w 571597"/>
              <a:gd name="connsiteY61" fmla="*/ 42878 h 606298"/>
              <a:gd name="connsiteX62" fmla="*/ 380533 w 571597"/>
              <a:gd name="connsiteY62" fmla="*/ 116738 h 606298"/>
              <a:gd name="connsiteX63" fmla="*/ 382270 w 571597"/>
              <a:gd name="connsiteY63" fmla="*/ 162962 h 606298"/>
              <a:gd name="connsiteX64" fmla="*/ 248478 w 571597"/>
              <a:gd name="connsiteY64" fmla="*/ 325800 h 606298"/>
              <a:gd name="connsiteX65" fmla="*/ 114686 w 571597"/>
              <a:gd name="connsiteY65" fmla="*/ 162962 h 606298"/>
              <a:gd name="connsiteX66" fmla="*/ 116423 w 571597"/>
              <a:gd name="connsiteY66" fmla="*/ 116738 h 606298"/>
              <a:gd name="connsiteX67" fmla="*/ 139136 w 571597"/>
              <a:gd name="connsiteY67" fmla="*/ 42878 h 606298"/>
              <a:gd name="connsiteX68" fmla="*/ 248478 w 571597"/>
              <a:gd name="connsiteY68" fmla="*/ 0 h 6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1597" h="606298">
                <a:moveTo>
                  <a:pt x="459431" y="368750"/>
                </a:moveTo>
                <a:cubicBezTo>
                  <a:pt x="439827" y="368750"/>
                  <a:pt x="421340" y="376309"/>
                  <a:pt x="407567" y="390187"/>
                </a:cubicBezTo>
                <a:cubicBezTo>
                  <a:pt x="379029" y="418688"/>
                  <a:pt x="379029" y="465157"/>
                  <a:pt x="407567" y="493782"/>
                </a:cubicBezTo>
                <a:cubicBezTo>
                  <a:pt x="421340" y="507536"/>
                  <a:pt x="439827" y="515095"/>
                  <a:pt x="459431" y="515095"/>
                </a:cubicBezTo>
                <a:cubicBezTo>
                  <a:pt x="479036" y="515095"/>
                  <a:pt x="497399" y="507536"/>
                  <a:pt x="511296" y="493782"/>
                </a:cubicBezTo>
                <a:cubicBezTo>
                  <a:pt x="525068" y="479903"/>
                  <a:pt x="532761" y="461563"/>
                  <a:pt x="532761" y="441985"/>
                </a:cubicBezTo>
                <a:cubicBezTo>
                  <a:pt x="532761" y="422406"/>
                  <a:pt x="525068" y="403942"/>
                  <a:pt x="511296" y="390187"/>
                </a:cubicBezTo>
                <a:cubicBezTo>
                  <a:pt x="497399" y="376309"/>
                  <a:pt x="479036" y="368750"/>
                  <a:pt x="459431" y="368750"/>
                </a:cubicBezTo>
                <a:close/>
                <a:moveTo>
                  <a:pt x="459431" y="329964"/>
                </a:moveTo>
                <a:cubicBezTo>
                  <a:pt x="489458" y="329964"/>
                  <a:pt x="517624" y="341612"/>
                  <a:pt x="538717" y="362678"/>
                </a:cubicBezTo>
                <a:cubicBezTo>
                  <a:pt x="559934" y="383868"/>
                  <a:pt x="571597" y="411997"/>
                  <a:pt x="571597" y="441985"/>
                </a:cubicBezTo>
                <a:cubicBezTo>
                  <a:pt x="571597" y="471849"/>
                  <a:pt x="559934" y="500102"/>
                  <a:pt x="538717" y="521167"/>
                </a:cubicBezTo>
                <a:cubicBezTo>
                  <a:pt x="517624" y="542357"/>
                  <a:pt x="489458" y="553881"/>
                  <a:pt x="459431" y="553881"/>
                </a:cubicBezTo>
                <a:cubicBezTo>
                  <a:pt x="439951" y="553881"/>
                  <a:pt x="420843" y="548925"/>
                  <a:pt x="404093" y="539383"/>
                </a:cubicBezTo>
                <a:lnTo>
                  <a:pt x="400246" y="537276"/>
                </a:lnTo>
                <a:lnTo>
                  <a:pt x="338580" y="598863"/>
                </a:lnTo>
                <a:cubicBezTo>
                  <a:pt x="333741" y="603696"/>
                  <a:pt x="327289" y="606298"/>
                  <a:pt x="320465" y="606298"/>
                </a:cubicBezTo>
                <a:cubicBezTo>
                  <a:pt x="313641" y="606298"/>
                  <a:pt x="307189" y="603696"/>
                  <a:pt x="302350" y="598863"/>
                </a:cubicBezTo>
                <a:cubicBezTo>
                  <a:pt x="292299" y="588826"/>
                  <a:pt x="292299" y="572593"/>
                  <a:pt x="302350" y="562679"/>
                </a:cubicBezTo>
                <a:lnTo>
                  <a:pt x="364016" y="500969"/>
                </a:lnTo>
                <a:lnTo>
                  <a:pt x="361783" y="497251"/>
                </a:lnTo>
                <a:cubicBezTo>
                  <a:pt x="336967" y="453509"/>
                  <a:pt x="344536" y="398242"/>
                  <a:pt x="380022" y="362678"/>
                </a:cubicBezTo>
                <a:cubicBezTo>
                  <a:pt x="401239" y="341612"/>
                  <a:pt x="429405" y="329964"/>
                  <a:pt x="459431" y="329964"/>
                </a:cubicBezTo>
                <a:close/>
                <a:moveTo>
                  <a:pt x="164803" y="311798"/>
                </a:moveTo>
                <a:cubicBezTo>
                  <a:pt x="168029" y="310064"/>
                  <a:pt x="172125" y="310436"/>
                  <a:pt x="174979" y="312665"/>
                </a:cubicBezTo>
                <a:cubicBezTo>
                  <a:pt x="189995" y="324434"/>
                  <a:pt x="206500" y="332487"/>
                  <a:pt x="223998" y="336327"/>
                </a:cubicBezTo>
                <a:cubicBezTo>
                  <a:pt x="226976" y="336946"/>
                  <a:pt x="229582" y="339176"/>
                  <a:pt x="230699" y="342149"/>
                </a:cubicBezTo>
                <a:lnTo>
                  <a:pt x="248445" y="388853"/>
                </a:lnTo>
                <a:lnTo>
                  <a:pt x="266192" y="342149"/>
                </a:lnTo>
                <a:cubicBezTo>
                  <a:pt x="267308" y="339176"/>
                  <a:pt x="269790" y="336946"/>
                  <a:pt x="272893" y="336327"/>
                </a:cubicBezTo>
                <a:cubicBezTo>
                  <a:pt x="290391" y="332487"/>
                  <a:pt x="306772" y="324434"/>
                  <a:pt x="321788" y="312665"/>
                </a:cubicBezTo>
                <a:cubicBezTo>
                  <a:pt x="324767" y="310436"/>
                  <a:pt x="328738" y="310064"/>
                  <a:pt x="332088" y="311798"/>
                </a:cubicBezTo>
                <a:lnTo>
                  <a:pt x="332585" y="312170"/>
                </a:lnTo>
                <a:cubicBezTo>
                  <a:pt x="344250" y="318364"/>
                  <a:pt x="362244" y="327903"/>
                  <a:pt x="380859" y="338061"/>
                </a:cubicBezTo>
                <a:cubicBezTo>
                  <a:pt x="376019" y="341654"/>
                  <a:pt x="371428" y="345618"/>
                  <a:pt x="367208" y="349954"/>
                </a:cubicBezTo>
                <a:cubicBezTo>
                  <a:pt x="327621" y="389348"/>
                  <a:pt x="318189" y="448687"/>
                  <a:pt x="341520" y="497744"/>
                </a:cubicBezTo>
                <a:lnTo>
                  <a:pt x="289398" y="549775"/>
                </a:lnTo>
                <a:cubicBezTo>
                  <a:pt x="281704" y="557455"/>
                  <a:pt x="277485" y="567242"/>
                  <a:pt x="276740" y="577276"/>
                </a:cubicBezTo>
                <a:cubicBezTo>
                  <a:pt x="267681" y="577524"/>
                  <a:pt x="258249" y="577648"/>
                  <a:pt x="248445" y="577648"/>
                </a:cubicBezTo>
                <a:cubicBezTo>
                  <a:pt x="31397" y="577648"/>
                  <a:pt x="1613" y="500718"/>
                  <a:pt x="496" y="497497"/>
                </a:cubicBezTo>
                <a:cubicBezTo>
                  <a:pt x="0" y="496010"/>
                  <a:pt x="-124" y="494400"/>
                  <a:pt x="124" y="492913"/>
                </a:cubicBezTo>
                <a:cubicBezTo>
                  <a:pt x="2606" y="477304"/>
                  <a:pt x="16753" y="398268"/>
                  <a:pt x="49267" y="376464"/>
                </a:cubicBezTo>
                <a:cubicBezTo>
                  <a:pt x="68378" y="363581"/>
                  <a:pt x="136384" y="326912"/>
                  <a:pt x="164803" y="311798"/>
                </a:cubicBezTo>
                <a:close/>
                <a:moveTo>
                  <a:pt x="248478" y="114259"/>
                </a:moveTo>
                <a:cubicBezTo>
                  <a:pt x="183816" y="114259"/>
                  <a:pt x="164454" y="156890"/>
                  <a:pt x="152788" y="155526"/>
                </a:cubicBezTo>
                <a:cubicBezTo>
                  <a:pt x="142611" y="154287"/>
                  <a:pt x="136157" y="141399"/>
                  <a:pt x="134544" y="138053"/>
                </a:cubicBezTo>
                <a:cubicBezTo>
                  <a:pt x="134295" y="146232"/>
                  <a:pt x="134171" y="154535"/>
                  <a:pt x="134171" y="162962"/>
                </a:cubicBezTo>
                <a:cubicBezTo>
                  <a:pt x="134171" y="219100"/>
                  <a:pt x="158993" y="253923"/>
                  <a:pt x="179844" y="273256"/>
                </a:cubicBezTo>
                <a:cubicBezTo>
                  <a:pt x="206156" y="297545"/>
                  <a:pt x="235322" y="306344"/>
                  <a:pt x="248478" y="306344"/>
                </a:cubicBezTo>
                <a:cubicBezTo>
                  <a:pt x="261634" y="306344"/>
                  <a:pt x="290800" y="297545"/>
                  <a:pt x="317112" y="273256"/>
                </a:cubicBezTo>
                <a:cubicBezTo>
                  <a:pt x="337963" y="253923"/>
                  <a:pt x="362785" y="219100"/>
                  <a:pt x="362785" y="162962"/>
                </a:cubicBezTo>
                <a:cubicBezTo>
                  <a:pt x="362785" y="154659"/>
                  <a:pt x="362661" y="146232"/>
                  <a:pt x="362288" y="138053"/>
                </a:cubicBezTo>
                <a:cubicBezTo>
                  <a:pt x="360799" y="141399"/>
                  <a:pt x="354221" y="154287"/>
                  <a:pt x="344168" y="155526"/>
                </a:cubicBezTo>
                <a:cubicBezTo>
                  <a:pt x="332502" y="156890"/>
                  <a:pt x="313140" y="114259"/>
                  <a:pt x="248478" y="114259"/>
                </a:cubicBezTo>
                <a:close/>
                <a:moveTo>
                  <a:pt x="248478" y="52575"/>
                </a:moveTo>
                <a:cubicBezTo>
                  <a:pt x="234515" y="52575"/>
                  <a:pt x="220553" y="54961"/>
                  <a:pt x="204791" y="59732"/>
                </a:cubicBezTo>
                <a:cubicBezTo>
                  <a:pt x="208638" y="69522"/>
                  <a:pt x="210624" y="74479"/>
                  <a:pt x="214471" y="84269"/>
                </a:cubicBezTo>
                <a:cubicBezTo>
                  <a:pt x="239666" y="77206"/>
                  <a:pt x="257166" y="77206"/>
                  <a:pt x="282360" y="84269"/>
                </a:cubicBezTo>
                <a:cubicBezTo>
                  <a:pt x="286332" y="74479"/>
                  <a:pt x="288193" y="69522"/>
                  <a:pt x="292165" y="59732"/>
                </a:cubicBezTo>
                <a:cubicBezTo>
                  <a:pt x="276403" y="54961"/>
                  <a:pt x="262440" y="52575"/>
                  <a:pt x="248478" y="52575"/>
                </a:cubicBezTo>
                <a:close/>
                <a:moveTo>
                  <a:pt x="248478" y="0"/>
                </a:moveTo>
                <a:cubicBezTo>
                  <a:pt x="305818" y="0"/>
                  <a:pt x="338831" y="16234"/>
                  <a:pt x="357696" y="42878"/>
                </a:cubicBezTo>
                <a:cubicBezTo>
                  <a:pt x="372465" y="62458"/>
                  <a:pt x="378299" y="87987"/>
                  <a:pt x="380533" y="116738"/>
                </a:cubicBezTo>
                <a:cubicBezTo>
                  <a:pt x="381898" y="131361"/>
                  <a:pt x="382270" y="146852"/>
                  <a:pt x="382270" y="162962"/>
                </a:cubicBezTo>
                <a:cubicBezTo>
                  <a:pt x="382270" y="277841"/>
                  <a:pt x="288317" y="325800"/>
                  <a:pt x="248478" y="325800"/>
                </a:cubicBezTo>
                <a:cubicBezTo>
                  <a:pt x="208514" y="325800"/>
                  <a:pt x="114686" y="277841"/>
                  <a:pt x="114686" y="162962"/>
                </a:cubicBezTo>
                <a:cubicBezTo>
                  <a:pt x="114686" y="146852"/>
                  <a:pt x="115058" y="131361"/>
                  <a:pt x="116423" y="116738"/>
                </a:cubicBezTo>
                <a:cubicBezTo>
                  <a:pt x="118533" y="87987"/>
                  <a:pt x="124491" y="62458"/>
                  <a:pt x="139136" y="42878"/>
                </a:cubicBezTo>
                <a:cubicBezTo>
                  <a:pt x="158001" y="16234"/>
                  <a:pt x="191014" y="0"/>
                  <a:pt x="248478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" name="系统图标"/>
          <p:cNvSpPr/>
          <p:nvPr/>
        </p:nvSpPr>
        <p:spPr bwMode="auto">
          <a:xfrm>
            <a:off x="10154361" y="5672144"/>
            <a:ext cx="588062" cy="626110"/>
          </a:xfrm>
          <a:custGeom>
            <a:avLst/>
            <a:gdLst>
              <a:gd name="T0" fmla="*/ 0 w 391"/>
              <a:gd name="T1" fmla="*/ 196 h 417"/>
              <a:gd name="T2" fmla="*/ 391 w 391"/>
              <a:gd name="T3" fmla="*/ 0 h 417"/>
              <a:gd name="T4" fmla="*/ 298 w 391"/>
              <a:gd name="T5" fmla="*/ 388 h 417"/>
              <a:gd name="T6" fmla="*/ 223 w 391"/>
              <a:gd name="T7" fmla="*/ 340 h 417"/>
              <a:gd name="T8" fmla="*/ 159 w 391"/>
              <a:gd name="T9" fmla="*/ 417 h 417"/>
              <a:gd name="T10" fmla="*/ 159 w 391"/>
              <a:gd name="T11" fmla="*/ 295 h 417"/>
              <a:gd name="T12" fmla="*/ 296 w 391"/>
              <a:gd name="T13" fmla="*/ 112 h 417"/>
              <a:gd name="T14" fmla="*/ 113 w 391"/>
              <a:gd name="T15" fmla="*/ 269 h 417"/>
              <a:gd name="T16" fmla="*/ 0 w 391"/>
              <a:gd name="T17" fmla="*/ 196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417">
                <a:moveTo>
                  <a:pt x="0" y="196"/>
                </a:moveTo>
                <a:lnTo>
                  <a:pt x="391" y="0"/>
                </a:lnTo>
                <a:lnTo>
                  <a:pt x="298" y="388"/>
                </a:lnTo>
                <a:lnTo>
                  <a:pt x="223" y="340"/>
                </a:lnTo>
                <a:lnTo>
                  <a:pt x="159" y="417"/>
                </a:lnTo>
                <a:lnTo>
                  <a:pt x="159" y="295"/>
                </a:lnTo>
                <a:lnTo>
                  <a:pt x="296" y="112"/>
                </a:lnTo>
                <a:lnTo>
                  <a:pt x="113" y="269"/>
                </a:lnTo>
                <a:lnTo>
                  <a:pt x="0" y="196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" name="U盘"/>
          <p:cNvSpPr/>
          <p:nvPr/>
        </p:nvSpPr>
        <p:spPr bwMode="auto">
          <a:xfrm>
            <a:off x="11346180" y="5672144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" name="work-tools-cross_53063"/>
          <p:cNvSpPr>
            <a:spLocks noChangeAspect="1"/>
          </p:cNvSpPr>
          <p:nvPr/>
        </p:nvSpPr>
        <p:spPr bwMode="auto">
          <a:xfrm>
            <a:off x="519069" y="3407435"/>
            <a:ext cx="609685" cy="586346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413" y="221458"/>
            <a:ext cx="11687175" cy="593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14662" y="4814416"/>
            <a:ext cx="4562677" cy="827820"/>
            <a:chOff x="1052303" y="5227677"/>
            <a:chExt cx="4562677" cy="827820"/>
          </a:xfrm>
        </p:grpSpPr>
        <p:sp>
          <p:nvSpPr>
            <p:cNvPr id="72705" name="文本框 1"/>
            <p:cNvSpPr txBox="1"/>
            <p:nvPr/>
          </p:nvSpPr>
          <p:spPr>
            <a:xfrm>
              <a:off x="1052304" y="5227677"/>
              <a:ext cx="4562676" cy="33718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提供各种活动类型的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2303" y="5718312"/>
              <a:ext cx="4562675" cy="33718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作品特点：界面美观，使用性强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853816" y="4202430"/>
            <a:ext cx="4484370" cy="39878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汇演仓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 计 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logo新长1280X530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9556" y="2536190"/>
            <a:ext cx="1532890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活动整体思路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357" y="4314588"/>
            <a:ext cx="270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The whole idea of activity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8"/>
          <p:cNvSpPr/>
          <p:nvPr/>
        </p:nvSpPr>
        <p:spPr>
          <a:xfrm flipH="1" flipV="1">
            <a:off x="2379394" y="1855699"/>
            <a:ext cx="560514" cy="2315714"/>
          </a:xfrm>
          <a:custGeom>
            <a:avLst/>
            <a:gdLst>
              <a:gd name="connsiteX0" fmla="*/ 0 w 753"/>
              <a:gd name="connsiteY0" fmla="*/ 0 h 3220"/>
              <a:gd name="connsiteX1" fmla="*/ 0 w 753"/>
              <a:gd name="connsiteY1" fmla="*/ 2175 h 3220"/>
              <a:gd name="connsiteX2" fmla="*/ 753 w 753"/>
              <a:gd name="connsiteY2" fmla="*/ 3220 h 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" h="3220">
                <a:moveTo>
                  <a:pt x="0" y="0"/>
                </a:moveTo>
                <a:lnTo>
                  <a:pt x="0" y="2175"/>
                </a:lnTo>
                <a:lnTo>
                  <a:pt x="753" y="322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8"/>
          <p:cNvSpPr/>
          <p:nvPr/>
        </p:nvSpPr>
        <p:spPr>
          <a:xfrm flipV="1">
            <a:off x="9297448" y="1855699"/>
            <a:ext cx="560514" cy="2370314"/>
          </a:xfrm>
          <a:custGeom>
            <a:avLst/>
            <a:gdLst>
              <a:gd name="connsiteX0" fmla="*/ 0 w 753"/>
              <a:gd name="connsiteY0" fmla="*/ 0 h 3220"/>
              <a:gd name="connsiteX1" fmla="*/ 0 w 753"/>
              <a:gd name="connsiteY1" fmla="*/ 2175 h 3220"/>
              <a:gd name="connsiteX2" fmla="*/ 753 w 753"/>
              <a:gd name="connsiteY2" fmla="*/ 3220 h 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" h="3220">
                <a:moveTo>
                  <a:pt x="0" y="0"/>
                </a:moveTo>
                <a:lnTo>
                  <a:pt x="0" y="2175"/>
                </a:lnTo>
                <a:lnTo>
                  <a:pt x="753" y="322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 11"/>
          <p:cNvSpPr/>
          <p:nvPr/>
        </p:nvSpPr>
        <p:spPr>
          <a:xfrm flipV="1">
            <a:off x="7203333" y="980217"/>
            <a:ext cx="560515" cy="3420275"/>
          </a:xfrm>
          <a:custGeom>
            <a:avLst/>
            <a:gdLst>
              <a:gd name="connsiteX0" fmla="*/ 0 w 753"/>
              <a:gd name="connsiteY0" fmla="*/ 0 h 3220"/>
              <a:gd name="connsiteX1" fmla="*/ 0 w 753"/>
              <a:gd name="connsiteY1" fmla="*/ 2175 h 3220"/>
              <a:gd name="connsiteX2" fmla="*/ 753 w 753"/>
              <a:gd name="connsiteY2" fmla="*/ 3220 h 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" h="3220">
                <a:moveTo>
                  <a:pt x="0" y="0"/>
                </a:moveTo>
                <a:lnTo>
                  <a:pt x="0" y="2175"/>
                </a:lnTo>
                <a:lnTo>
                  <a:pt x="753" y="322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098089" y="2478631"/>
            <a:ext cx="0" cy="7871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38"/>
          <p:cNvSpPr/>
          <p:nvPr/>
        </p:nvSpPr>
        <p:spPr>
          <a:xfrm flipH="1" flipV="1">
            <a:off x="4423526" y="979620"/>
            <a:ext cx="560515" cy="3420275"/>
          </a:xfrm>
          <a:custGeom>
            <a:avLst/>
            <a:gdLst>
              <a:gd name="connsiteX0" fmla="*/ 0 w 753"/>
              <a:gd name="connsiteY0" fmla="*/ 0 h 3220"/>
              <a:gd name="connsiteX1" fmla="*/ 0 w 753"/>
              <a:gd name="connsiteY1" fmla="*/ 2175 h 3220"/>
              <a:gd name="connsiteX2" fmla="*/ 753 w 753"/>
              <a:gd name="connsiteY2" fmla="*/ 3220 h 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" h="3220">
                <a:moveTo>
                  <a:pt x="0" y="0"/>
                </a:moveTo>
                <a:lnTo>
                  <a:pt x="0" y="2175"/>
                </a:lnTo>
                <a:lnTo>
                  <a:pt x="753" y="322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1"/>
          <p:cNvSpPr/>
          <p:nvPr/>
        </p:nvSpPr>
        <p:spPr>
          <a:xfrm rot="2700000">
            <a:off x="5362852" y="3514647"/>
            <a:ext cx="1482411" cy="1482411"/>
          </a:xfrm>
          <a:prstGeom prst="roundRect">
            <a:avLst>
              <a:gd name="adj" fmla="val 1046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圆角矩形 2"/>
          <p:cNvSpPr/>
          <p:nvPr/>
        </p:nvSpPr>
        <p:spPr>
          <a:xfrm rot="2700000">
            <a:off x="4258205" y="4628843"/>
            <a:ext cx="1482411" cy="1482411"/>
          </a:xfrm>
          <a:prstGeom prst="roundRect">
            <a:avLst>
              <a:gd name="adj" fmla="val 1046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圆角矩形 3"/>
          <p:cNvSpPr/>
          <p:nvPr/>
        </p:nvSpPr>
        <p:spPr>
          <a:xfrm rot="2700000">
            <a:off x="3153558" y="3514647"/>
            <a:ext cx="1482411" cy="1482411"/>
          </a:xfrm>
          <a:prstGeom prst="roundRect">
            <a:avLst>
              <a:gd name="adj" fmla="val 1046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圆角矩形 4"/>
          <p:cNvSpPr/>
          <p:nvPr/>
        </p:nvSpPr>
        <p:spPr>
          <a:xfrm rot="2700000">
            <a:off x="6467499" y="4628843"/>
            <a:ext cx="1482411" cy="1482411"/>
          </a:xfrm>
          <a:prstGeom prst="roundRect">
            <a:avLst>
              <a:gd name="adj" fmla="val 1046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圆角矩形 5"/>
          <p:cNvSpPr/>
          <p:nvPr/>
        </p:nvSpPr>
        <p:spPr>
          <a:xfrm rot="2700000">
            <a:off x="7572146" y="3514647"/>
            <a:ext cx="1482411" cy="1482411"/>
          </a:xfrm>
          <a:prstGeom prst="roundRect">
            <a:avLst>
              <a:gd name="adj" fmla="val 10466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3169074" y="4256450"/>
            <a:ext cx="1431685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思路一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Freeform 39"/>
          <p:cNvSpPr>
            <a:spLocks noEditPoints="1"/>
          </p:cNvSpPr>
          <p:nvPr/>
        </p:nvSpPr>
        <p:spPr>
          <a:xfrm>
            <a:off x="3639340" y="3638778"/>
            <a:ext cx="510847" cy="587235"/>
          </a:xfrm>
          <a:custGeom>
            <a:avLst/>
            <a:gdLst/>
            <a:ahLst/>
            <a:cxnLst>
              <a:cxn ang="0">
                <a:pos x="64818" y="223653"/>
              </a:cxn>
              <a:cxn ang="0">
                <a:pos x="64818" y="239860"/>
              </a:cxn>
              <a:cxn ang="0">
                <a:pos x="268995" y="230136"/>
              </a:cxn>
              <a:cxn ang="0">
                <a:pos x="301404" y="181516"/>
              </a:cxn>
              <a:cxn ang="0">
                <a:pos x="55095" y="191240"/>
              </a:cxn>
              <a:cxn ang="0">
                <a:pos x="301404" y="200964"/>
              </a:cxn>
              <a:cxn ang="0">
                <a:pos x="301404" y="181516"/>
              </a:cxn>
              <a:cxn ang="0">
                <a:pos x="64818" y="142620"/>
              </a:cxn>
              <a:cxn ang="0">
                <a:pos x="64818" y="158826"/>
              </a:cxn>
              <a:cxn ang="0">
                <a:pos x="311127" y="152344"/>
              </a:cxn>
              <a:cxn ang="0">
                <a:pos x="35650" y="103723"/>
              </a:cxn>
              <a:cxn ang="0">
                <a:pos x="330572" y="103723"/>
              </a:cxn>
              <a:cxn ang="0">
                <a:pos x="337054" y="106965"/>
              </a:cxn>
              <a:cxn ang="0">
                <a:pos x="337054" y="281998"/>
              </a:cxn>
              <a:cxn ang="0">
                <a:pos x="330572" y="281998"/>
              </a:cxn>
              <a:cxn ang="0">
                <a:pos x="204177" y="281998"/>
              </a:cxn>
              <a:cxn ang="0">
                <a:pos x="129636" y="304687"/>
              </a:cxn>
              <a:cxn ang="0">
                <a:pos x="116673" y="281998"/>
              </a:cxn>
              <a:cxn ang="0">
                <a:pos x="35650" y="281998"/>
              </a:cxn>
              <a:cxn ang="0">
                <a:pos x="29168" y="278756"/>
              </a:cxn>
              <a:cxn ang="0">
                <a:pos x="29168" y="106965"/>
              </a:cxn>
              <a:cxn ang="0">
                <a:pos x="35650" y="103723"/>
              </a:cxn>
              <a:cxn ang="0">
                <a:pos x="401872" y="29172"/>
              </a:cxn>
              <a:cxn ang="0">
                <a:pos x="405113" y="29172"/>
              </a:cxn>
              <a:cxn ang="0">
                <a:pos x="408354" y="204205"/>
              </a:cxn>
              <a:cxn ang="0">
                <a:pos x="401872" y="207447"/>
              </a:cxn>
              <a:cxn ang="0">
                <a:pos x="366222" y="207447"/>
              </a:cxn>
              <a:cxn ang="0">
                <a:pos x="330572" y="74551"/>
              </a:cxn>
              <a:cxn ang="0">
                <a:pos x="97227" y="32414"/>
              </a:cxn>
              <a:cxn ang="0">
                <a:pos x="103709" y="29172"/>
              </a:cxn>
              <a:cxn ang="0">
                <a:pos x="401872" y="0"/>
              </a:cxn>
              <a:cxn ang="0">
                <a:pos x="68059" y="32414"/>
              </a:cxn>
              <a:cxn ang="0">
                <a:pos x="35650" y="74551"/>
              </a:cxn>
              <a:cxn ang="0">
                <a:pos x="0" y="278756"/>
              </a:cxn>
              <a:cxn ang="0">
                <a:pos x="87504" y="311170"/>
              </a:cxn>
              <a:cxn ang="0">
                <a:pos x="58336" y="369514"/>
              </a:cxn>
              <a:cxn ang="0">
                <a:pos x="74541" y="372756"/>
              </a:cxn>
              <a:cxn ang="0">
                <a:pos x="330572" y="311170"/>
              </a:cxn>
              <a:cxn ang="0">
                <a:pos x="366222" y="236619"/>
              </a:cxn>
              <a:cxn ang="0">
                <a:pos x="437522" y="204205"/>
              </a:cxn>
              <a:cxn ang="0">
                <a:pos x="401872" y="0"/>
              </a:cxn>
            </a:cxnLst>
            <a:rect l="0" t="0" r="0" b="0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5378368" y="4226014"/>
            <a:ext cx="1431685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思路三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7597807" y="4254063"/>
            <a:ext cx="1431685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思路五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4283866" y="5456802"/>
            <a:ext cx="1431685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思路二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6503306" y="5456802"/>
            <a:ext cx="1431685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思路四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840423" y="2429098"/>
            <a:ext cx="1774102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840422" y="2821781"/>
            <a:ext cx="1774103" cy="1012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9680325" y="2451775"/>
            <a:ext cx="1774102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9680324" y="2844459"/>
            <a:ext cx="1774103" cy="1012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7522083" y="1573041"/>
            <a:ext cx="1774102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7522082" y="1965724"/>
            <a:ext cx="1774103" cy="1012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5167715" y="896313"/>
            <a:ext cx="1774102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5167714" y="1288997"/>
            <a:ext cx="1774103" cy="1012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3094774" y="1584052"/>
            <a:ext cx="1774102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3094773" y="1976735"/>
            <a:ext cx="1774103" cy="1012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Freeform 47"/>
          <p:cNvSpPr>
            <a:spLocks noEditPoints="1"/>
          </p:cNvSpPr>
          <p:nvPr/>
        </p:nvSpPr>
        <p:spPr>
          <a:xfrm>
            <a:off x="4725486" y="4806070"/>
            <a:ext cx="547848" cy="665414"/>
          </a:xfrm>
          <a:custGeom>
            <a:avLst/>
            <a:gdLst/>
            <a:ahLst/>
            <a:cxnLst>
              <a:cxn ang="0">
                <a:pos x="51665" y="350018"/>
              </a:cxn>
              <a:cxn ang="0">
                <a:pos x="90413" y="330573"/>
              </a:cxn>
              <a:cxn ang="0">
                <a:pos x="251866" y="304645"/>
              </a:cxn>
              <a:cxn ang="0">
                <a:pos x="245408" y="350018"/>
              </a:cxn>
              <a:cxn ang="0">
                <a:pos x="251866" y="304645"/>
              </a:cxn>
              <a:cxn ang="0">
                <a:pos x="138849" y="187973"/>
              </a:cxn>
              <a:cxn ang="0">
                <a:pos x="145307" y="110191"/>
              </a:cxn>
              <a:cxn ang="0">
                <a:pos x="151766" y="103709"/>
              </a:cxn>
              <a:cxn ang="0">
                <a:pos x="158224" y="175009"/>
              </a:cxn>
              <a:cxn ang="0">
                <a:pos x="264782" y="181491"/>
              </a:cxn>
              <a:cxn ang="0">
                <a:pos x="264782" y="194454"/>
              </a:cxn>
              <a:cxn ang="0">
                <a:pos x="151766" y="204177"/>
              </a:cxn>
              <a:cxn ang="0">
                <a:pos x="38749" y="162045"/>
              </a:cxn>
              <a:cxn ang="0">
                <a:pos x="109788" y="71300"/>
              </a:cxn>
              <a:cxn ang="0">
                <a:pos x="119475" y="74541"/>
              </a:cxn>
              <a:cxn ang="0">
                <a:pos x="48436" y="155564"/>
              </a:cxn>
              <a:cxn ang="0">
                <a:pos x="151766" y="42132"/>
              </a:cxn>
              <a:cxn ang="0">
                <a:pos x="151766" y="330573"/>
              </a:cxn>
              <a:cxn ang="0">
                <a:pos x="151766" y="42132"/>
              </a:cxn>
              <a:cxn ang="0">
                <a:pos x="19374" y="51855"/>
              </a:cxn>
              <a:cxn ang="0">
                <a:pos x="35520" y="16205"/>
              </a:cxn>
              <a:cxn ang="0">
                <a:pos x="45207" y="16205"/>
              </a:cxn>
              <a:cxn ang="0">
                <a:pos x="29061" y="48614"/>
              </a:cxn>
              <a:cxn ang="0">
                <a:pos x="61352" y="0"/>
              </a:cxn>
              <a:cxn ang="0">
                <a:pos x="16145" y="81023"/>
              </a:cxn>
              <a:cxn ang="0">
                <a:pos x="61352" y="0"/>
              </a:cxn>
              <a:cxn ang="0">
                <a:pos x="216347" y="29168"/>
              </a:cxn>
              <a:cxn ang="0">
                <a:pos x="245408" y="9723"/>
              </a:cxn>
              <a:cxn ang="0">
                <a:pos x="251866" y="16205"/>
              </a:cxn>
              <a:cxn ang="0">
                <a:pos x="222805" y="29168"/>
              </a:cxn>
              <a:cxn ang="0">
                <a:pos x="219576" y="29168"/>
              </a:cxn>
              <a:cxn ang="0">
                <a:pos x="200201" y="25927"/>
              </a:cxn>
              <a:cxn ang="0">
                <a:pos x="271240" y="9723"/>
              </a:cxn>
            </a:cxnLst>
            <a:rect l="0" t="0" r="0" b="0"/>
            <a:pathLst>
              <a:path w="94" h="108">
                <a:moveTo>
                  <a:pt x="16" y="94"/>
                </a:moveTo>
                <a:cubicBezTo>
                  <a:pt x="13" y="100"/>
                  <a:pt x="13" y="106"/>
                  <a:pt x="16" y="108"/>
                </a:cubicBezTo>
                <a:cubicBezTo>
                  <a:pt x="17" y="108"/>
                  <a:pt x="18" y="108"/>
                  <a:pt x="19" y="108"/>
                </a:cubicBezTo>
                <a:cubicBezTo>
                  <a:pt x="22" y="108"/>
                  <a:pt x="26" y="106"/>
                  <a:pt x="28" y="102"/>
                </a:cubicBezTo>
                <a:cubicBezTo>
                  <a:pt x="16" y="94"/>
                  <a:pt x="16" y="94"/>
                  <a:pt x="16" y="94"/>
                </a:cubicBezTo>
                <a:moveTo>
                  <a:pt x="78" y="94"/>
                </a:moveTo>
                <a:cubicBezTo>
                  <a:pt x="66" y="102"/>
                  <a:pt x="66" y="102"/>
                  <a:pt x="66" y="102"/>
                </a:cubicBezTo>
                <a:cubicBezTo>
                  <a:pt x="69" y="106"/>
                  <a:pt x="73" y="108"/>
                  <a:pt x="76" y="108"/>
                </a:cubicBezTo>
                <a:cubicBezTo>
                  <a:pt x="77" y="108"/>
                  <a:pt x="78" y="108"/>
                  <a:pt x="78" y="108"/>
                </a:cubicBezTo>
                <a:cubicBezTo>
                  <a:pt x="82" y="106"/>
                  <a:pt x="82" y="100"/>
                  <a:pt x="78" y="94"/>
                </a:cubicBezTo>
                <a:moveTo>
                  <a:pt x="47" y="63"/>
                </a:moveTo>
                <a:cubicBezTo>
                  <a:pt x="45" y="63"/>
                  <a:pt x="43" y="61"/>
                  <a:pt x="43" y="58"/>
                </a:cubicBezTo>
                <a:cubicBezTo>
                  <a:pt x="43" y="57"/>
                  <a:pt x="44" y="55"/>
                  <a:pt x="45" y="5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3"/>
                  <a:pt x="46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9" y="33"/>
                  <a:pt x="4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50" y="54"/>
                  <a:pt x="51" y="55"/>
                  <a:pt x="51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6"/>
                  <a:pt x="84" y="57"/>
                  <a:pt x="84" y="58"/>
                </a:cubicBezTo>
                <a:cubicBezTo>
                  <a:pt x="84" y="59"/>
                  <a:pt x="83" y="60"/>
                  <a:pt x="82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0" y="62"/>
                  <a:pt x="49" y="63"/>
                  <a:pt x="47" y="63"/>
                </a:cubicBezTo>
                <a:moveTo>
                  <a:pt x="13" y="50"/>
                </a:moveTo>
                <a:cubicBezTo>
                  <a:pt x="12" y="50"/>
                  <a:pt x="12" y="50"/>
                  <a:pt x="12" y="50"/>
                </a:cubicBezTo>
                <a:cubicBezTo>
                  <a:pt x="11" y="49"/>
                  <a:pt x="10" y="48"/>
                  <a:pt x="11" y="47"/>
                </a:cubicBezTo>
                <a:cubicBezTo>
                  <a:pt x="15" y="36"/>
                  <a:pt x="23" y="26"/>
                  <a:pt x="34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2"/>
                  <a:pt x="37" y="22"/>
                  <a:pt x="37" y="23"/>
                </a:cubicBezTo>
                <a:cubicBezTo>
                  <a:pt x="38" y="24"/>
                  <a:pt x="37" y="25"/>
                  <a:pt x="36" y="26"/>
                </a:cubicBezTo>
                <a:cubicBezTo>
                  <a:pt x="26" y="30"/>
                  <a:pt x="18" y="38"/>
                  <a:pt x="15" y="48"/>
                </a:cubicBezTo>
                <a:cubicBezTo>
                  <a:pt x="14" y="49"/>
                  <a:pt x="14" y="50"/>
                  <a:pt x="13" y="50"/>
                </a:cubicBezTo>
                <a:moveTo>
                  <a:pt x="47" y="13"/>
                </a:moveTo>
                <a:cubicBezTo>
                  <a:pt x="23" y="13"/>
                  <a:pt x="3" y="33"/>
                  <a:pt x="3" y="58"/>
                </a:cubicBezTo>
                <a:cubicBezTo>
                  <a:pt x="3" y="82"/>
                  <a:pt x="23" y="102"/>
                  <a:pt x="47" y="102"/>
                </a:cubicBezTo>
                <a:cubicBezTo>
                  <a:pt x="72" y="102"/>
                  <a:pt x="92" y="82"/>
                  <a:pt x="92" y="58"/>
                </a:cubicBezTo>
                <a:cubicBezTo>
                  <a:pt x="92" y="33"/>
                  <a:pt x="72" y="13"/>
                  <a:pt x="47" y="13"/>
                </a:cubicBezTo>
                <a:moveTo>
                  <a:pt x="7" y="16"/>
                </a:move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5"/>
                  <a:pt x="5" y="14"/>
                </a:cubicBezTo>
                <a:cubicBezTo>
                  <a:pt x="6" y="10"/>
                  <a:pt x="8" y="7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5"/>
                  <a:pt x="14" y="5"/>
                </a:cubicBezTo>
                <a:cubicBezTo>
                  <a:pt x="15" y="6"/>
                  <a:pt x="14" y="8"/>
                  <a:pt x="13" y="8"/>
                </a:cubicBezTo>
                <a:cubicBezTo>
                  <a:pt x="11" y="10"/>
                  <a:pt x="9" y="12"/>
                  <a:pt x="9" y="15"/>
                </a:cubicBezTo>
                <a:cubicBezTo>
                  <a:pt x="9" y="16"/>
                  <a:pt x="8" y="16"/>
                  <a:pt x="7" y="16"/>
                </a:cubicBezTo>
                <a:moveTo>
                  <a:pt x="19" y="0"/>
                </a:moveTo>
                <a:cubicBezTo>
                  <a:pt x="16" y="0"/>
                  <a:pt x="13" y="1"/>
                  <a:pt x="10" y="3"/>
                </a:cubicBezTo>
                <a:cubicBezTo>
                  <a:pt x="3" y="8"/>
                  <a:pt x="0" y="18"/>
                  <a:pt x="5" y="25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  <a:moveTo>
                  <a:pt x="68" y="9"/>
                </a:moveTo>
                <a:cubicBezTo>
                  <a:pt x="68" y="9"/>
                  <a:pt x="67" y="9"/>
                  <a:pt x="67" y="9"/>
                </a:cubicBezTo>
                <a:cubicBezTo>
                  <a:pt x="66" y="8"/>
                  <a:pt x="66" y="6"/>
                  <a:pt x="67" y="6"/>
                </a:cubicBezTo>
                <a:cubicBezTo>
                  <a:pt x="69" y="4"/>
                  <a:pt x="72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8" y="4"/>
                  <a:pt x="78" y="5"/>
                </a:cubicBezTo>
                <a:cubicBezTo>
                  <a:pt x="78" y="6"/>
                  <a:pt x="77" y="7"/>
                  <a:pt x="76" y="7"/>
                </a:cubicBezTo>
                <a:cubicBezTo>
                  <a:pt x="73" y="7"/>
                  <a:pt x="71" y="8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8" y="9"/>
                </a:cubicBezTo>
                <a:moveTo>
                  <a:pt x="76" y="0"/>
                </a:moveTo>
                <a:cubicBezTo>
                  <a:pt x="70" y="0"/>
                  <a:pt x="65" y="3"/>
                  <a:pt x="62" y="8"/>
                </a:cubicBezTo>
                <a:cubicBezTo>
                  <a:pt x="90" y="25"/>
                  <a:pt x="90" y="25"/>
                  <a:pt x="90" y="25"/>
                </a:cubicBezTo>
                <a:cubicBezTo>
                  <a:pt x="94" y="18"/>
                  <a:pt x="92" y="8"/>
                  <a:pt x="84" y="3"/>
                </a:cubicBezTo>
                <a:cubicBezTo>
                  <a:pt x="82" y="1"/>
                  <a:pt x="79" y="0"/>
                  <a:pt x="76" y="0"/>
                </a:cubicBezTo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103"/>
          <p:cNvSpPr>
            <a:spLocks noEditPoints="1"/>
          </p:cNvSpPr>
          <p:nvPr/>
        </p:nvSpPr>
        <p:spPr>
          <a:xfrm>
            <a:off x="5715551" y="3543239"/>
            <a:ext cx="697640" cy="703066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98"/>
          <p:cNvSpPr>
            <a:spLocks noEditPoints="1"/>
          </p:cNvSpPr>
          <p:nvPr/>
        </p:nvSpPr>
        <p:spPr>
          <a:xfrm>
            <a:off x="6891812" y="4848442"/>
            <a:ext cx="634978" cy="580671"/>
          </a:xfrm>
          <a:custGeom>
            <a:avLst/>
            <a:gdLst/>
            <a:ahLst/>
            <a:cxnLst>
              <a:cxn ang="0">
                <a:pos x="248591" y="34133"/>
              </a:cxn>
              <a:cxn ang="0">
                <a:pos x="248591" y="0"/>
              </a:cxn>
              <a:cxn ang="0">
                <a:pos x="136630" y="33185"/>
              </a:cxn>
              <a:cxn ang="0">
                <a:pos x="24669" y="0"/>
              </a:cxn>
              <a:cxn ang="0">
                <a:pos x="24669" y="34133"/>
              </a:cxn>
              <a:cxn ang="0">
                <a:pos x="0" y="33185"/>
              </a:cxn>
              <a:cxn ang="0">
                <a:pos x="0" y="207645"/>
              </a:cxn>
              <a:cxn ang="0">
                <a:pos x="112910" y="219023"/>
              </a:cxn>
              <a:cxn ang="0">
                <a:pos x="136630" y="231349"/>
              </a:cxn>
              <a:cxn ang="0">
                <a:pos x="160350" y="219023"/>
              </a:cxn>
              <a:cxn ang="0">
                <a:pos x="273260" y="207645"/>
              </a:cxn>
              <a:cxn ang="0">
                <a:pos x="273260" y="33185"/>
              </a:cxn>
              <a:cxn ang="0">
                <a:pos x="248591" y="34133"/>
              </a:cxn>
              <a:cxn ang="0">
                <a:pos x="37004" y="12326"/>
              </a:cxn>
              <a:cxn ang="0">
                <a:pos x="125244" y="38874"/>
              </a:cxn>
              <a:cxn ang="0">
                <a:pos x="128091" y="45511"/>
              </a:cxn>
              <a:cxn ang="0">
                <a:pos x="128091" y="196267"/>
              </a:cxn>
              <a:cxn ang="0">
                <a:pos x="37953" y="178253"/>
              </a:cxn>
              <a:cxn ang="0">
                <a:pos x="37004" y="178253"/>
              </a:cxn>
              <a:cxn ang="0">
                <a:pos x="37004" y="12326"/>
              </a:cxn>
              <a:cxn ang="0">
                <a:pos x="235307" y="12326"/>
              </a:cxn>
              <a:cxn ang="0">
                <a:pos x="235307" y="178253"/>
              </a:cxn>
              <a:cxn ang="0">
                <a:pos x="234358" y="178253"/>
              </a:cxn>
              <a:cxn ang="0">
                <a:pos x="144221" y="196267"/>
              </a:cxn>
              <a:cxn ang="0">
                <a:pos x="144221" y="46459"/>
              </a:cxn>
              <a:cxn ang="0">
                <a:pos x="148016" y="38874"/>
              </a:cxn>
              <a:cxn ang="0">
                <a:pos x="235307" y="12326"/>
              </a:cxn>
            </a:cxnLst>
            <a:rect l="0" t="0" r="0" b="0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196"/>
          <p:cNvSpPr>
            <a:spLocks noEditPoints="1"/>
          </p:cNvSpPr>
          <p:nvPr/>
        </p:nvSpPr>
        <p:spPr>
          <a:xfrm>
            <a:off x="7995862" y="3581487"/>
            <a:ext cx="657059" cy="685705"/>
          </a:xfrm>
          <a:custGeom>
            <a:avLst/>
            <a:gdLst/>
            <a:ahLst/>
            <a:cxnLst>
              <a:cxn ang="0">
                <a:pos x="137468" y="0"/>
              </a:cxn>
              <a:cxn ang="0">
                <a:pos x="0" y="36882"/>
              </a:cxn>
              <a:cxn ang="0">
                <a:pos x="0" y="36882"/>
              </a:cxn>
              <a:cxn ang="0">
                <a:pos x="0" y="179379"/>
              </a:cxn>
              <a:cxn ang="0">
                <a:pos x="127409" y="214584"/>
              </a:cxn>
              <a:cxn ang="0">
                <a:pos x="127409" y="72087"/>
              </a:cxn>
              <a:cxn ang="0">
                <a:pos x="36882" y="46940"/>
              </a:cxn>
              <a:cxn ang="0">
                <a:pos x="137468" y="20117"/>
              </a:cxn>
              <a:cxn ang="0">
                <a:pos x="236378" y="46940"/>
              </a:cxn>
              <a:cxn ang="0">
                <a:pos x="236378" y="46940"/>
              </a:cxn>
              <a:cxn ang="0">
                <a:pos x="147527" y="72087"/>
              </a:cxn>
              <a:cxn ang="0">
                <a:pos x="147527" y="214584"/>
              </a:cxn>
              <a:cxn ang="0">
                <a:pos x="274936" y="179379"/>
              </a:cxn>
              <a:cxn ang="0">
                <a:pos x="274936" y="36882"/>
              </a:cxn>
              <a:cxn ang="0">
                <a:pos x="137468" y="0"/>
              </a:cxn>
              <a:cxn ang="0">
                <a:pos x="239731" y="103939"/>
              </a:cxn>
              <a:cxn ang="0">
                <a:pos x="184408" y="119027"/>
              </a:cxn>
              <a:cxn ang="0">
                <a:pos x="184408" y="92204"/>
              </a:cxn>
              <a:cxn ang="0">
                <a:pos x="239731" y="77116"/>
              </a:cxn>
              <a:cxn ang="0">
                <a:pos x="239731" y="103939"/>
              </a:cxn>
            </a:cxnLst>
            <a:rect l="0" t="0" r="0" b="0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9440" y="1141088"/>
            <a:ext cx="2414658" cy="5019040"/>
            <a:chOff x="3047144" y="856537"/>
            <a:chExt cx="4628863" cy="553410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47144" y="856537"/>
              <a:ext cx="0" cy="4788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47144" y="856537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047144" y="6390640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047144" y="3272747"/>
              <a:ext cx="0" cy="276589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47144" y="6038639"/>
              <a:ext cx="0" cy="3520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76007" y="856537"/>
              <a:ext cx="0" cy="5534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522207" y="1141088"/>
            <a:ext cx="2414658" cy="5019040"/>
            <a:chOff x="3047144" y="856537"/>
            <a:chExt cx="4628863" cy="553410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047144" y="856537"/>
              <a:ext cx="0" cy="4788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47144" y="856537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047144" y="6390640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047144" y="3272747"/>
              <a:ext cx="0" cy="292189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047144" y="6038639"/>
              <a:ext cx="0" cy="3520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676007" y="856537"/>
              <a:ext cx="0" cy="5534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344974" y="1141088"/>
            <a:ext cx="2414658" cy="5019040"/>
            <a:chOff x="3047144" y="856537"/>
            <a:chExt cx="4628863" cy="553410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047144" y="856537"/>
              <a:ext cx="0" cy="4788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47144" y="856537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47144" y="6390640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47144" y="3272747"/>
              <a:ext cx="0" cy="292189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47144" y="6038639"/>
              <a:ext cx="0" cy="3520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6007" y="856537"/>
              <a:ext cx="0" cy="5534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167742" y="1141088"/>
            <a:ext cx="2414658" cy="5019040"/>
            <a:chOff x="3047144" y="856537"/>
            <a:chExt cx="4628863" cy="5534103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047144" y="856537"/>
              <a:ext cx="0" cy="4788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047144" y="856537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047144" y="6390640"/>
              <a:ext cx="46192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47144" y="3272747"/>
              <a:ext cx="0" cy="292189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047144" y="6038639"/>
              <a:ext cx="0" cy="3520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676007" y="856537"/>
              <a:ext cx="0" cy="55341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 flipH="1">
            <a:off x="431800" y="1756392"/>
            <a:ext cx="553998" cy="12815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标题一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3245208" y="1756392"/>
            <a:ext cx="553998" cy="12815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lstStyle/>
          <a:p>
            <a:pPr lvl="0" algn="dist">
              <a:defRPr/>
            </a:pPr>
            <a:r>
              <a:rPr lang="zh-CN" alt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标题二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067975" y="1756392"/>
            <a:ext cx="553998" cy="12815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lstStyle/>
          <a:p>
            <a:pPr lvl="0" algn="dist">
              <a:defRPr/>
            </a:pPr>
            <a:r>
              <a:rPr lang="zh-CN" alt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 flipH="1">
            <a:off x="8890741" y="1756392"/>
            <a:ext cx="553998" cy="12815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lstStyle/>
          <a:p>
            <a:pPr lvl="0" algn="dist">
              <a:defRPr/>
            </a:pPr>
            <a:r>
              <a:rPr lang="zh-CN" alt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22"/>
          <p:cNvSpPr txBox="1"/>
          <p:nvPr/>
        </p:nvSpPr>
        <p:spPr>
          <a:xfrm flipH="1">
            <a:off x="853315" y="2397158"/>
            <a:ext cx="2129819" cy="358521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移动。本模板精心设计，模板所有素材均可自由编辑替换移动。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3710560" y="2397158"/>
            <a:ext cx="2129819" cy="358521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移动。本模板精心设计，模板所有素材均可自由编辑替换移动。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6564259" y="2397158"/>
            <a:ext cx="2129819" cy="358521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移动。本模板精心设计，模板所有素材均可自由编辑替换移动。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9374190" y="2397158"/>
            <a:ext cx="2129819" cy="358521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移动。本模板精心设计，模板所有素材均可自由编辑替换移动。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" name="home_720"/>
          <p:cNvSpPr>
            <a:spLocks noChangeAspect="1"/>
          </p:cNvSpPr>
          <p:nvPr/>
        </p:nvSpPr>
        <p:spPr bwMode="auto">
          <a:xfrm>
            <a:off x="1588183" y="1476822"/>
            <a:ext cx="843019" cy="746190"/>
          </a:xfrm>
          <a:custGeom>
            <a:avLst/>
            <a:gdLst>
              <a:gd name="connsiteX0" fmla="*/ 287435 w 568487"/>
              <a:gd name="connsiteY0" fmla="*/ 95352 h 503191"/>
              <a:gd name="connsiteX1" fmla="*/ 484475 w 568487"/>
              <a:gd name="connsiteY1" fmla="*/ 271062 h 503191"/>
              <a:gd name="connsiteX2" fmla="*/ 484475 w 568487"/>
              <a:gd name="connsiteY2" fmla="*/ 487071 h 503191"/>
              <a:gd name="connsiteX3" fmla="*/ 469939 w 568487"/>
              <a:gd name="connsiteY3" fmla="*/ 501579 h 503191"/>
              <a:gd name="connsiteX4" fmla="*/ 329427 w 568487"/>
              <a:gd name="connsiteY4" fmla="*/ 501579 h 503191"/>
              <a:gd name="connsiteX5" fmla="*/ 329427 w 568487"/>
              <a:gd name="connsiteY5" fmla="*/ 385514 h 503191"/>
              <a:gd name="connsiteX6" fmla="*/ 308431 w 568487"/>
              <a:gd name="connsiteY6" fmla="*/ 366170 h 503191"/>
              <a:gd name="connsiteX7" fmla="*/ 248673 w 568487"/>
              <a:gd name="connsiteY7" fmla="*/ 366170 h 503191"/>
              <a:gd name="connsiteX8" fmla="*/ 232522 w 568487"/>
              <a:gd name="connsiteY8" fmla="*/ 385514 h 503191"/>
              <a:gd name="connsiteX9" fmla="*/ 232522 w 568487"/>
              <a:gd name="connsiteY9" fmla="*/ 503191 h 503191"/>
              <a:gd name="connsiteX10" fmla="*/ 88779 w 568487"/>
              <a:gd name="connsiteY10" fmla="*/ 503191 h 503191"/>
              <a:gd name="connsiteX11" fmla="*/ 77474 w 568487"/>
              <a:gd name="connsiteY11" fmla="*/ 490295 h 503191"/>
              <a:gd name="connsiteX12" fmla="*/ 77474 w 568487"/>
              <a:gd name="connsiteY12" fmla="*/ 271062 h 503191"/>
              <a:gd name="connsiteX13" fmla="*/ 445669 w 568487"/>
              <a:gd name="connsiteY13" fmla="*/ 58041 h 503191"/>
              <a:gd name="connsiteX14" fmla="*/ 500600 w 568487"/>
              <a:gd name="connsiteY14" fmla="*/ 58041 h 503191"/>
              <a:gd name="connsiteX15" fmla="*/ 500600 w 568487"/>
              <a:gd name="connsiteY15" fmla="*/ 172567 h 503191"/>
              <a:gd name="connsiteX16" fmla="*/ 445669 w 568487"/>
              <a:gd name="connsiteY16" fmla="*/ 125789 h 503191"/>
              <a:gd name="connsiteX17" fmla="*/ 289088 w 568487"/>
              <a:gd name="connsiteY17" fmla="*/ 0 h 503191"/>
              <a:gd name="connsiteX18" fmla="*/ 568487 w 568487"/>
              <a:gd name="connsiteY18" fmla="*/ 253224 h 503191"/>
              <a:gd name="connsiteX19" fmla="*/ 507116 w 568487"/>
              <a:gd name="connsiteY19" fmla="*/ 253224 h 503191"/>
              <a:gd name="connsiteX20" fmla="*/ 289088 w 568487"/>
              <a:gd name="connsiteY20" fmla="*/ 58064 h 503191"/>
              <a:gd name="connsiteX21" fmla="*/ 56526 w 568487"/>
              <a:gd name="connsiteY21" fmla="*/ 254836 h 503191"/>
              <a:gd name="connsiteX22" fmla="*/ 0 w 568487"/>
              <a:gd name="connsiteY22" fmla="*/ 254836 h 5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487" h="503191">
                <a:moveTo>
                  <a:pt x="287435" y="95352"/>
                </a:moveTo>
                <a:lnTo>
                  <a:pt x="484475" y="271062"/>
                </a:lnTo>
                <a:lnTo>
                  <a:pt x="484475" y="487071"/>
                </a:lnTo>
                <a:cubicBezTo>
                  <a:pt x="484475" y="487071"/>
                  <a:pt x="486090" y="501579"/>
                  <a:pt x="469939" y="501579"/>
                </a:cubicBezTo>
                <a:lnTo>
                  <a:pt x="329427" y="501579"/>
                </a:lnTo>
                <a:lnTo>
                  <a:pt x="329427" y="385514"/>
                </a:lnTo>
                <a:cubicBezTo>
                  <a:pt x="329427" y="385514"/>
                  <a:pt x="331042" y="366170"/>
                  <a:pt x="308431" y="366170"/>
                </a:cubicBezTo>
                <a:lnTo>
                  <a:pt x="248673" y="366170"/>
                </a:lnTo>
                <a:cubicBezTo>
                  <a:pt x="230907" y="366170"/>
                  <a:pt x="232522" y="385514"/>
                  <a:pt x="232522" y="385514"/>
                </a:cubicBezTo>
                <a:lnTo>
                  <a:pt x="232522" y="503191"/>
                </a:lnTo>
                <a:cubicBezTo>
                  <a:pt x="232522" y="503191"/>
                  <a:pt x="104930" y="503191"/>
                  <a:pt x="88779" y="503191"/>
                </a:cubicBezTo>
                <a:cubicBezTo>
                  <a:pt x="77474" y="503191"/>
                  <a:pt x="77474" y="490295"/>
                  <a:pt x="77474" y="490295"/>
                </a:cubicBezTo>
                <a:lnTo>
                  <a:pt x="77474" y="271062"/>
                </a:lnTo>
                <a:close/>
                <a:moveTo>
                  <a:pt x="445669" y="58041"/>
                </a:moveTo>
                <a:lnTo>
                  <a:pt x="500600" y="58041"/>
                </a:lnTo>
                <a:lnTo>
                  <a:pt x="500600" y="172567"/>
                </a:lnTo>
                <a:lnTo>
                  <a:pt x="445669" y="125789"/>
                </a:lnTo>
                <a:close/>
                <a:moveTo>
                  <a:pt x="289088" y="0"/>
                </a:moveTo>
                <a:lnTo>
                  <a:pt x="568487" y="253224"/>
                </a:lnTo>
                <a:cubicBezTo>
                  <a:pt x="568487" y="253224"/>
                  <a:pt x="550722" y="285481"/>
                  <a:pt x="507116" y="253224"/>
                </a:cubicBezTo>
                <a:lnTo>
                  <a:pt x="289088" y="58064"/>
                </a:lnTo>
                <a:lnTo>
                  <a:pt x="56526" y="254836"/>
                </a:lnTo>
                <a:cubicBezTo>
                  <a:pt x="17765" y="287094"/>
                  <a:pt x="0" y="254836"/>
                  <a:pt x="0" y="254836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</p:sp>
      <p:sp>
        <p:nvSpPr>
          <p:cNvPr id="41" name="world_44588"/>
          <p:cNvSpPr>
            <a:spLocks noChangeAspect="1"/>
          </p:cNvSpPr>
          <p:nvPr/>
        </p:nvSpPr>
        <p:spPr bwMode="auto">
          <a:xfrm>
            <a:off x="4349836" y="1417629"/>
            <a:ext cx="843019" cy="838912"/>
          </a:xfrm>
          <a:custGeom>
            <a:avLst/>
            <a:gdLst>
              <a:gd name="connsiteX0" fmla="*/ 255488 w 577433"/>
              <a:gd name="connsiteY0" fmla="*/ 529499 h 574621"/>
              <a:gd name="connsiteX1" fmla="*/ 242575 w 577433"/>
              <a:gd name="connsiteY1" fmla="*/ 542391 h 574621"/>
              <a:gd name="connsiteX2" fmla="*/ 255488 w 577433"/>
              <a:gd name="connsiteY2" fmla="*/ 544232 h 574621"/>
              <a:gd name="connsiteX3" fmla="*/ 266556 w 577433"/>
              <a:gd name="connsiteY3" fmla="*/ 538707 h 574621"/>
              <a:gd name="connsiteX4" fmla="*/ 266556 w 577433"/>
              <a:gd name="connsiteY4" fmla="*/ 530419 h 574621"/>
              <a:gd name="connsiteX5" fmla="*/ 351411 w 577433"/>
              <a:gd name="connsiteY5" fmla="*/ 496347 h 574621"/>
              <a:gd name="connsiteX6" fmla="*/ 349566 w 577433"/>
              <a:gd name="connsiteY6" fmla="*/ 515685 h 574621"/>
              <a:gd name="connsiteX7" fmla="*/ 341265 w 577433"/>
              <a:gd name="connsiteY7" fmla="*/ 521211 h 574621"/>
              <a:gd name="connsiteX8" fmla="*/ 325585 w 577433"/>
              <a:gd name="connsiteY8" fmla="*/ 523973 h 574621"/>
              <a:gd name="connsiteX9" fmla="*/ 299760 w 577433"/>
              <a:gd name="connsiteY9" fmla="*/ 542391 h 574621"/>
              <a:gd name="connsiteX10" fmla="*/ 295148 w 577433"/>
              <a:gd name="connsiteY10" fmla="*/ 545153 h 574621"/>
              <a:gd name="connsiteX11" fmla="*/ 295148 w 577433"/>
              <a:gd name="connsiteY11" fmla="*/ 551599 h 574621"/>
              <a:gd name="connsiteX12" fmla="*/ 308983 w 577433"/>
              <a:gd name="connsiteY12" fmla="*/ 549758 h 574621"/>
              <a:gd name="connsiteX13" fmla="*/ 341265 w 577433"/>
              <a:gd name="connsiteY13" fmla="*/ 529499 h 574621"/>
              <a:gd name="connsiteX14" fmla="*/ 350488 w 577433"/>
              <a:gd name="connsiteY14" fmla="*/ 523973 h 574621"/>
              <a:gd name="connsiteX15" fmla="*/ 359712 w 577433"/>
              <a:gd name="connsiteY15" fmla="*/ 519369 h 574621"/>
              <a:gd name="connsiteX16" fmla="*/ 369857 w 577433"/>
              <a:gd name="connsiteY16" fmla="*/ 513844 h 574621"/>
              <a:gd name="connsiteX17" fmla="*/ 366168 w 577433"/>
              <a:gd name="connsiteY17" fmla="*/ 507398 h 574621"/>
              <a:gd name="connsiteX18" fmla="*/ 360634 w 577433"/>
              <a:gd name="connsiteY18" fmla="*/ 508319 h 574621"/>
              <a:gd name="connsiteX19" fmla="*/ 360634 w 577433"/>
              <a:gd name="connsiteY19" fmla="*/ 496347 h 574621"/>
              <a:gd name="connsiteX20" fmla="*/ 244420 w 577433"/>
              <a:gd name="connsiteY20" fmla="*/ 407944 h 574621"/>
              <a:gd name="connsiteX21" fmla="*/ 232429 w 577433"/>
              <a:gd name="connsiteY21" fmla="*/ 424520 h 574621"/>
              <a:gd name="connsiteX22" fmla="*/ 226895 w 577433"/>
              <a:gd name="connsiteY22" fmla="*/ 424520 h 574621"/>
              <a:gd name="connsiteX23" fmla="*/ 226895 w 577433"/>
              <a:gd name="connsiteY23" fmla="*/ 418994 h 574621"/>
              <a:gd name="connsiteX24" fmla="*/ 213060 w 577433"/>
              <a:gd name="connsiteY24" fmla="*/ 420836 h 574621"/>
              <a:gd name="connsiteX25" fmla="*/ 190002 w 577433"/>
              <a:gd name="connsiteY25" fmla="*/ 446621 h 574621"/>
              <a:gd name="connsiteX26" fmla="*/ 178011 w 577433"/>
              <a:gd name="connsiteY26" fmla="*/ 446621 h 574621"/>
              <a:gd name="connsiteX27" fmla="*/ 164176 w 577433"/>
              <a:gd name="connsiteY27" fmla="*/ 455829 h 574621"/>
              <a:gd name="connsiteX28" fmla="*/ 163254 w 577433"/>
              <a:gd name="connsiteY28" fmla="*/ 496347 h 574621"/>
              <a:gd name="connsiteX29" fmla="*/ 154953 w 577433"/>
              <a:gd name="connsiteY29" fmla="*/ 504635 h 574621"/>
              <a:gd name="connsiteX30" fmla="*/ 154953 w 577433"/>
              <a:gd name="connsiteY30" fmla="*/ 511081 h 574621"/>
              <a:gd name="connsiteX31" fmla="*/ 194613 w 577433"/>
              <a:gd name="connsiteY31" fmla="*/ 498189 h 574621"/>
              <a:gd name="connsiteX32" fmla="*/ 225973 w 577433"/>
              <a:gd name="connsiteY32" fmla="*/ 496347 h 574621"/>
              <a:gd name="connsiteX33" fmla="*/ 237963 w 577433"/>
              <a:gd name="connsiteY33" fmla="*/ 523052 h 574621"/>
              <a:gd name="connsiteX34" fmla="*/ 274857 w 577433"/>
              <a:gd name="connsiteY34" fmla="*/ 523973 h 574621"/>
              <a:gd name="connsiteX35" fmla="*/ 309906 w 577433"/>
              <a:gd name="connsiteY35" fmla="*/ 490822 h 574621"/>
              <a:gd name="connsiteX36" fmla="*/ 318207 w 577433"/>
              <a:gd name="connsiteY36" fmla="*/ 471484 h 574621"/>
              <a:gd name="connsiteX37" fmla="*/ 314517 w 577433"/>
              <a:gd name="connsiteY37" fmla="*/ 456750 h 574621"/>
              <a:gd name="connsiteX38" fmla="*/ 301604 w 577433"/>
              <a:gd name="connsiteY38" fmla="*/ 445700 h 574621"/>
              <a:gd name="connsiteX39" fmla="*/ 300682 w 577433"/>
              <a:gd name="connsiteY39" fmla="*/ 423599 h 574621"/>
              <a:gd name="connsiteX40" fmla="*/ 291459 w 577433"/>
              <a:gd name="connsiteY40" fmla="*/ 408865 h 574621"/>
              <a:gd name="connsiteX41" fmla="*/ 283158 w 577433"/>
              <a:gd name="connsiteY41" fmla="*/ 408865 h 574621"/>
              <a:gd name="connsiteX42" fmla="*/ 280391 w 577433"/>
              <a:gd name="connsiteY42" fmla="*/ 435570 h 574621"/>
              <a:gd name="connsiteX43" fmla="*/ 265633 w 577433"/>
              <a:gd name="connsiteY43" fmla="*/ 434649 h 574621"/>
              <a:gd name="connsiteX44" fmla="*/ 261022 w 577433"/>
              <a:gd name="connsiteY44" fmla="*/ 431887 h 574621"/>
              <a:gd name="connsiteX45" fmla="*/ 261022 w 577433"/>
              <a:gd name="connsiteY45" fmla="*/ 420836 h 574621"/>
              <a:gd name="connsiteX46" fmla="*/ 268400 w 577433"/>
              <a:gd name="connsiteY46" fmla="*/ 422678 h 574621"/>
              <a:gd name="connsiteX47" fmla="*/ 274857 w 577433"/>
              <a:gd name="connsiteY47" fmla="*/ 416232 h 574621"/>
              <a:gd name="connsiteX48" fmla="*/ 261022 w 577433"/>
              <a:gd name="connsiteY48" fmla="*/ 407944 h 574621"/>
              <a:gd name="connsiteX49" fmla="*/ 183545 w 577433"/>
              <a:gd name="connsiteY49" fmla="*/ 396894 h 574621"/>
              <a:gd name="connsiteX50" fmla="*/ 183545 w 577433"/>
              <a:gd name="connsiteY50" fmla="*/ 400577 h 574621"/>
              <a:gd name="connsiteX51" fmla="*/ 189079 w 577433"/>
              <a:gd name="connsiteY51" fmla="*/ 400577 h 574621"/>
              <a:gd name="connsiteX52" fmla="*/ 189079 w 577433"/>
              <a:gd name="connsiteY52" fmla="*/ 396894 h 574621"/>
              <a:gd name="connsiteX53" fmla="*/ 222283 w 577433"/>
              <a:gd name="connsiteY53" fmla="*/ 395052 h 574621"/>
              <a:gd name="connsiteX54" fmla="*/ 215827 w 577433"/>
              <a:gd name="connsiteY54" fmla="*/ 395973 h 574621"/>
              <a:gd name="connsiteX55" fmla="*/ 214905 w 577433"/>
              <a:gd name="connsiteY55" fmla="*/ 399656 h 574621"/>
              <a:gd name="connsiteX56" fmla="*/ 207526 w 577433"/>
              <a:gd name="connsiteY56" fmla="*/ 400577 h 574621"/>
              <a:gd name="connsiteX57" fmla="*/ 207526 w 577433"/>
              <a:gd name="connsiteY57" fmla="*/ 405181 h 574621"/>
              <a:gd name="connsiteX58" fmla="*/ 213060 w 577433"/>
              <a:gd name="connsiteY58" fmla="*/ 405181 h 574621"/>
              <a:gd name="connsiteX59" fmla="*/ 213060 w 577433"/>
              <a:gd name="connsiteY59" fmla="*/ 402419 h 574621"/>
              <a:gd name="connsiteX60" fmla="*/ 218594 w 577433"/>
              <a:gd name="connsiteY60" fmla="*/ 402419 h 574621"/>
              <a:gd name="connsiteX61" fmla="*/ 218594 w 577433"/>
              <a:gd name="connsiteY61" fmla="*/ 399656 h 574621"/>
              <a:gd name="connsiteX62" fmla="*/ 223206 w 577433"/>
              <a:gd name="connsiteY62" fmla="*/ 400577 h 574621"/>
              <a:gd name="connsiteX63" fmla="*/ 198303 w 577433"/>
              <a:gd name="connsiteY63" fmla="*/ 394131 h 574621"/>
              <a:gd name="connsiteX64" fmla="*/ 195536 w 577433"/>
              <a:gd name="connsiteY64" fmla="*/ 396894 h 574621"/>
              <a:gd name="connsiteX65" fmla="*/ 192769 w 577433"/>
              <a:gd name="connsiteY65" fmla="*/ 400577 h 574621"/>
              <a:gd name="connsiteX66" fmla="*/ 192769 w 577433"/>
              <a:gd name="connsiteY66" fmla="*/ 403340 h 574621"/>
              <a:gd name="connsiteX67" fmla="*/ 197380 w 577433"/>
              <a:gd name="connsiteY67" fmla="*/ 402419 h 574621"/>
              <a:gd name="connsiteX68" fmla="*/ 197380 w 577433"/>
              <a:gd name="connsiteY68" fmla="*/ 400577 h 574621"/>
              <a:gd name="connsiteX69" fmla="*/ 201070 w 577433"/>
              <a:gd name="connsiteY69" fmla="*/ 400577 h 574621"/>
              <a:gd name="connsiteX70" fmla="*/ 201070 w 577433"/>
              <a:gd name="connsiteY70" fmla="*/ 397815 h 574621"/>
              <a:gd name="connsiteX71" fmla="*/ 203837 w 577433"/>
              <a:gd name="connsiteY71" fmla="*/ 396894 h 574621"/>
              <a:gd name="connsiteX72" fmla="*/ 203837 w 577433"/>
              <a:gd name="connsiteY72" fmla="*/ 394131 h 574621"/>
              <a:gd name="connsiteX73" fmla="*/ 206604 w 577433"/>
              <a:gd name="connsiteY73" fmla="*/ 393210 h 574621"/>
              <a:gd name="connsiteX74" fmla="*/ 206604 w 577433"/>
              <a:gd name="connsiteY74" fmla="*/ 395973 h 574621"/>
              <a:gd name="connsiteX75" fmla="*/ 210293 w 577433"/>
              <a:gd name="connsiteY75" fmla="*/ 396894 h 574621"/>
              <a:gd name="connsiteX76" fmla="*/ 211215 w 577433"/>
              <a:gd name="connsiteY76" fmla="*/ 393210 h 574621"/>
              <a:gd name="connsiteX77" fmla="*/ 208448 w 577433"/>
              <a:gd name="connsiteY77" fmla="*/ 362822 h 574621"/>
              <a:gd name="connsiteX78" fmla="*/ 195536 w 577433"/>
              <a:gd name="connsiteY78" fmla="*/ 367426 h 574621"/>
              <a:gd name="connsiteX79" fmla="*/ 195536 w 577433"/>
              <a:gd name="connsiteY79" fmla="*/ 370189 h 574621"/>
              <a:gd name="connsiteX80" fmla="*/ 192769 w 577433"/>
              <a:gd name="connsiteY80" fmla="*/ 370189 h 574621"/>
              <a:gd name="connsiteX81" fmla="*/ 192769 w 577433"/>
              <a:gd name="connsiteY81" fmla="*/ 388606 h 574621"/>
              <a:gd name="connsiteX82" fmla="*/ 199225 w 577433"/>
              <a:gd name="connsiteY82" fmla="*/ 388606 h 574621"/>
              <a:gd name="connsiteX83" fmla="*/ 198303 w 577433"/>
              <a:gd name="connsiteY83" fmla="*/ 376635 h 574621"/>
              <a:gd name="connsiteX84" fmla="*/ 202914 w 577433"/>
              <a:gd name="connsiteY84" fmla="*/ 378476 h 574621"/>
              <a:gd name="connsiteX85" fmla="*/ 202914 w 577433"/>
              <a:gd name="connsiteY85" fmla="*/ 386764 h 574621"/>
              <a:gd name="connsiteX86" fmla="*/ 208448 w 577433"/>
              <a:gd name="connsiteY86" fmla="*/ 386764 h 574621"/>
              <a:gd name="connsiteX87" fmla="*/ 249954 w 577433"/>
              <a:gd name="connsiteY87" fmla="*/ 360059 h 574621"/>
              <a:gd name="connsiteX88" fmla="*/ 238886 w 577433"/>
              <a:gd name="connsiteY88" fmla="*/ 371109 h 574621"/>
              <a:gd name="connsiteX89" fmla="*/ 246264 w 577433"/>
              <a:gd name="connsiteY89" fmla="*/ 380318 h 574621"/>
              <a:gd name="connsiteX90" fmla="*/ 262866 w 577433"/>
              <a:gd name="connsiteY90" fmla="*/ 382160 h 574621"/>
              <a:gd name="connsiteX91" fmla="*/ 272090 w 577433"/>
              <a:gd name="connsiteY91" fmla="*/ 387685 h 574621"/>
              <a:gd name="connsiteX92" fmla="*/ 272090 w 577433"/>
              <a:gd name="connsiteY92" fmla="*/ 391368 h 574621"/>
              <a:gd name="connsiteX93" fmla="*/ 266556 w 577433"/>
              <a:gd name="connsiteY93" fmla="*/ 391368 h 574621"/>
              <a:gd name="connsiteX94" fmla="*/ 266556 w 577433"/>
              <a:gd name="connsiteY94" fmla="*/ 400577 h 574621"/>
              <a:gd name="connsiteX95" fmla="*/ 285925 w 577433"/>
              <a:gd name="connsiteY95" fmla="*/ 399656 h 574621"/>
              <a:gd name="connsiteX96" fmla="*/ 293303 w 577433"/>
              <a:gd name="connsiteY96" fmla="*/ 392289 h 574621"/>
              <a:gd name="connsiteX97" fmla="*/ 300682 w 577433"/>
              <a:gd name="connsiteY97" fmla="*/ 391368 h 574621"/>
              <a:gd name="connsiteX98" fmla="*/ 300682 w 577433"/>
              <a:gd name="connsiteY98" fmla="*/ 405181 h 574621"/>
              <a:gd name="connsiteX99" fmla="*/ 314517 w 577433"/>
              <a:gd name="connsiteY99" fmla="*/ 405181 h 574621"/>
              <a:gd name="connsiteX100" fmla="*/ 314517 w 577433"/>
              <a:gd name="connsiteY100" fmla="*/ 399656 h 574621"/>
              <a:gd name="connsiteX101" fmla="*/ 307138 w 577433"/>
              <a:gd name="connsiteY101" fmla="*/ 399656 h 574621"/>
              <a:gd name="connsiteX102" fmla="*/ 306216 w 577433"/>
              <a:gd name="connsiteY102" fmla="*/ 382160 h 574621"/>
              <a:gd name="connsiteX103" fmla="*/ 274857 w 577433"/>
              <a:gd name="connsiteY103" fmla="*/ 368347 h 574621"/>
              <a:gd name="connsiteX104" fmla="*/ 265633 w 577433"/>
              <a:gd name="connsiteY104" fmla="*/ 372951 h 574621"/>
              <a:gd name="connsiteX105" fmla="*/ 257332 w 577433"/>
              <a:gd name="connsiteY105" fmla="*/ 372951 h 574621"/>
              <a:gd name="connsiteX106" fmla="*/ 258255 w 577433"/>
              <a:gd name="connsiteY106" fmla="*/ 364663 h 574621"/>
              <a:gd name="connsiteX107" fmla="*/ 100535 w 577433"/>
              <a:gd name="connsiteY107" fmla="*/ 336116 h 574621"/>
              <a:gd name="connsiteX108" fmla="*/ 95001 w 577433"/>
              <a:gd name="connsiteY108" fmla="*/ 340721 h 574621"/>
              <a:gd name="connsiteX109" fmla="*/ 130972 w 577433"/>
              <a:gd name="connsiteY109" fmla="*/ 385843 h 574621"/>
              <a:gd name="connsiteX110" fmla="*/ 135584 w 577433"/>
              <a:gd name="connsiteY110" fmla="*/ 386764 h 574621"/>
              <a:gd name="connsiteX111" fmla="*/ 135584 w 577433"/>
              <a:gd name="connsiteY111" fmla="*/ 389527 h 574621"/>
              <a:gd name="connsiteX112" fmla="*/ 129127 w 577433"/>
              <a:gd name="connsiteY112" fmla="*/ 389527 h 574621"/>
              <a:gd name="connsiteX113" fmla="*/ 130972 w 577433"/>
              <a:gd name="connsiteY113" fmla="*/ 395052 h 574621"/>
              <a:gd name="connsiteX114" fmla="*/ 175244 w 577433"/>
              <a:gd name="connsiteY114" fmla="*/ 396894 h 574621"/>
              <a:gd name="connsiteX115" fmla="*/ 160487 w 577433"/>
              <a:gd name="connsiteY115" fmla="*/ 387685 h 574621"/>
              <a:gd name="connsiteX116" fmla="*/ 142040 w 577433"/>
              <a:gd name="connsiteY116" fmla="*/ 387685 h 574621"/>
              <a:gd name="connsiteX117" fmla="*/ 142040 w 577433"/>
              <a:gd name="connsiteY117" fmla="*/ 378476 h 574621"/>
              <a:gd name="connsiteX118" fmla="*/ 144807 w 577433"/>
              <a:gd name="connsiteY118" fmla="*/ 379397 h 574621"/>
              <a:gd name="connsiteX119" fmla="*/ 152186 w 577433"/>
              <a:gd name="connsiteY119" fmla="*/ 378476 h 574621"/>
              <a:gd name="connsiteX120" fmla="*/ 151263 w 577433"/>
              <a:gd name="connsiteY120" fmla="*/ 369268 h 574621"/>
              <a:gd name="connsiteX121" fmla="*/ 130972 w 577433"/>
              <a:gd name="connsiteY121" fmla="*/ 370189 h 574621"/>
              <a:gd name="connsiteX122" fmla="*/ 126360 w 577433"/>
              <a:gd name="connsiteY122" fmla="*/ 362822 h 574621"/>
              <a:gd name="connsiteX123" fmla="*/ 126360 w 577433"/>
              <a:gd name="connsiteY123" fmla="*/ 359138 h 574621"/>
              <a:gd name="connsiteX124" fmla="*/ 183545 w 577433"/>
              <a:gd name="connsiteY124" fmla="*/ 329670 h 574621"/>
              <a:gd name="connsiteX125" fmla="*/ 180778 w 577433"/>
              <a:gd name="connsiteY125" fmla="*/ 337037 h 574621"/>
              <a:gd name="connsiteX126" fmla="*/ 177089 w 577433"/>
              <a:gd name="connsiteY126" fmla="*/ 339800 h 574621"/>
              <a:gd name="connsiteX127" fmla="*/ 151263 w 577433"/>
              <a:gd name="connsiteY127" fmla="*/ 353613 h 574621"/>
              <a:gd name="connsiteX128" fmla="*/ 151263 w 577433"/>
              <a:gd name="connsiteY128" fmla="*/ 367426 h 574621"/>
              <a:gd name="connsiteX129" fmla="*/ 159564 w 577433"/>
              <a:gd name="connsiteY129" fmla="*/ 379397 h 574621"/>
              <a:gd name="connsiteX130" fmla="*/ 181701 w 577433"/>
              <a:gd name="connsiteY130" fmla="*/ 379397 h 574621"/>
              <a:gd name="connsiteX131" fmla="*/ 184468 w 577433"/>
              <a:gd name="connsiteY131" fmla="*/ 372030 h 574621"/>
              <a:gd name="connsiteX132" fmla="*/ 189079 w 577433"/>
              <a:gd name="connsiteY132" fmla="*/ 367426 h 574621"/>
              <a:gd name="connsiteX133" fmla="*/ 189079 w 577433"/>
              <a:gd name="connsiteY133" fmla="*/ 364663 h 574621"/>
              <a:gd name="connsiteX134" fmla="*/ 191846 w 577433"/>
              <a:gd name="connsiteY134" fmla="*/ 362822 h 574621"/>
              <a:gd name="connsiteX135" fmla="*/ 191846 w 577433"/>
              <a:gd name="connsiteY135" fmla="*/ 337958 h 574621"/>
              <a:gd name="connsiteX136" fmla="*/ 189079 w 577433"/>
              <a:gd name="connsiteY136" fmla="*/ 337037 h 574621"/>
              <a:gd name="connsiteX137" fmla="*/ 188157 w 577433"/>
              <a:gd name="connsiteY137" fmla="*/ 329670 h 574621"/>
              <a:gd name="connsiteX138" fmla="*/ 35971 w 577433"/>
              <a:gd name="connsiteY138" fmla="*/ 323224 h 574621"/>
              <a:gd name="connsiteX139" fmla="*/ 29515 w 577433"/>
              <a:gd name="connsiteY139" fmla="*/ 332433 h 574621"/>
              <a:gd name="connsiteX140" fmla="*/ 32282 w 577433"/>
              <a:gd name="connsiteY140" fmla="*/ 340721 h 574621"/>
              <a:gd name="connsiteX141" fmla="*/ 43350 w 577433"/>
              <a:gd name="connsiteY141" fmla="*/ 336116 h 574621"/>
              <a:gd name="connsiteX142" fmla="*/ 44272 w 577433"/>
              <a:gd name="connsiteY142" fmla="*/ 325066 h 574621"/>
              <a:gd name="connsiteX143" fmla="*/ 557115 w 577433"/>
              <a:gd name="connsiteY143" fmla="*/ 188779 h 574621"/>
              <a:gd name="connsiteX144" fmla="*/ 561751 w 577433"/>
              <a:gd name="connsiteY144" fmla="*/ 188779 h 574621"/>
              <a:gd name="connsiteX145" fmla="*/ 561751 w 577433"/>
              <a:gd name="connsiteY145" fmla="*/ 194283 h 574621"/>
              <a:gd name="connsiteX146" fmla="*/ 559897 w 577433"/>
              <a:gd name="connsiteY146" fmla="*/ 196117 h 574621"/>
              <a:gd name="connsiteX147" fmla="*/ 557115 w 577433"/>
              <a:gd name="connsiteY147" fmla="*/ 197952 h 574621"/>
              <a:gd name="connsiteX148" fmla="*/ 547844 w 577433"/>
              <a:gd name="connsiteY148" fmla="*/ 197952 h 574621"/>
              <a:gd name="connsiteX149" fmla="*/ 548771 w 577433"/>
              <a:gd name="connsiteY149" fmla="*/ 191531 h 574621"/>
              <a:gd name="connsiteX150" fmla="*/ 553407 w 577433"/>
              <a:gd name="connsiteY150" fmla="*/ 191531 h 574621"/>
              <a:gd name="connsiteX151" fmla="*/ 554334 w 577433"/>
              <a:gd name="connsiteY151" fmla="*/ 189696 h 574621"/>
              <a:gd name="connsiteX152" fmla="*/ 566337 w 577433"/>
              <a:gd name="connsiteY152" fmla="*/ 183305 h 574621"/>
              <a:gd name="connsiteX153" fmla="*/ 574659 w 577433"/>
              <a:gd name="connsiteY153" fmla="*/ 185140 h 574621"/>
              <a:gd name="connsiteX154" fmla="*/ 577433 w 577433"/>
              <a:gd name="connsiteY154" fmla="*/ 192478 h 574621"/>
              <a:gd name="connsiteX155" fmla="*/ 568186 w 577433"/>
              <a:gd name="connsiteY155" fmla="*/ 192478 h 574621"/>
              <a:gd name="connsiteX156" fmla="*/ 566337 w 577433"/>
              <a:gd name="connsiteY156" fmla="*/ 188809 h 574621"/>
              <a:gd name="connsiteX157" fmla="*/ 570998 w 577433"/>
              <a:gd name="connsiteY157" fmla="*/ 176795 h 574621"/>
              <a:gd name="connsiteX158" fmla="*/ 572847 w 577433"/>
              <a:gd name="connsiteY158" fmla="*/ 181381 h 574621"/>
              <a:gd name="connsiteX159" fmla="*/ 569148 w 577433"/>
              <a:gd name="connsiteY159" fmla="*/ 178629 h 574621"/>
              <a:gd name="connsiteX160" fmla="*/ 553466 w 577433"/>
              <a:gd name="connsiteY160" fmla="*/ 176795 h 574621"/>
              <a:gd name="connsiteX161" fmla="*/ 563526 w 577433"/>
              <a:gd name="connsiteY161" fmla="*/ 176795 h 574621"/>
              <a:gd name="connsiteX162" fmla="*/ 563526 w 577433"/>
              <a:gd name="connsiteY162" fmla="*/ 182417 h 574621"/>
              <a:gd name="connsiteX163" fmla="*/ 558940 w 577433"/>
              <a:gd name="connsiteY163" fmla="*/ 185080 h 574621"/>
              <a:gd name="connsiteX164" fmla="*/ 556277 w 577433"/>
              <a:gd name="connsiteY164" fmla="*/ 186116 h 574621"/>
              <a:gd name="connsiteX165" fmla="*/ 553466 w 577433"/>
              <a:gd name="connsiteY165" fmla="*/ 186116 h 574621"/>
              <a:gd name="connsiteX166" fmla="*/ 553466 w 577433"/>
              <a:gd name="connsiteY166" fmla="*/ 179606 h 574621"/>
              <a:gd name="connsiteX167" fmla="*/ 537737 w 577433"/>
              <a:gd name="connsiteY167" fmla="*/ 176795 h 574621"/>
              <a:gd name="connsiteX168" fmla="*/ 547844 w 577433"/>
              <a:gd name="connsiteY168" fmla="*/ 176795 h 574621"/>
              <a:gd name="connsiteX169" fmla="*/ 534980 w 577433"/>
              <a:gd name="connsiteY169" fmla="*/ 194401 h 574621"/>
              <a:gd name="connsiteX170" fmla="*/ 530386 w 577433"/>
              <a:gd name="connsiteY170" fmla="*/ 191621 h 574621"/>
              <a:gd name="connsiteX171" fmla="*/ 531305 w 577433"/>
              <a:gd name="connsiteY171" fmla="*/ 184208 h 574621"/>
              <a:gd name="connsiteX172" fmla="*/ 558940 w 577433"/>
              <a:gd name="connsiteY172" fmla="*/ 167622 h 574621"/>
              <a:gd name="connsiteX173" fmla="*/ 564562 w 577433"/>
              <a:gd name="connsiteY173" fmla="*/ 173202 h 574621"/>
              <a:gd name="connsiteX174" fmla="*/ 558940 w 577433"/>
              <a:gd name="connsiteY174" fmla="*/ 174132 h 574621"/>
              <a:gd name="connsiteX175" fmla="*/ 541414 w 577433"/>
              <a:gd name="connsiteY175" fmla="*/ 164811 h 574621"/>
              <a:gd name="connsiteX176" fmla="*/ 546945 w 577433"/>
              <a:gd name="connsiteY176" fmla="*/ 164811 h 574621"/>
              <a:gd name="connsiteX177" fmla="*/ 552476 w 577433"/>
              <a:gd name="connsiteY177" fmla="*/ 164811 h 574621"/>
              <a:gd name="connsiteX178" fmla="*/ 552476 w 577433"/>
              <a:gd name="connsiteY178" fmla="*/ 168539 h 574621"/>
              <a:gd name="connsiteX179" fmla="*/ 555241 w 577433"/>
              <a:gd name="connsiteY179" fmla="*/ 168539 h 574621"/>
              <a:gd name="connsiteX180" fmla="*/ 555241 w 577433"/>
              <a:gd name="connsiteY180" fmla="*/ 174132 h 574621"/>
              <a:gd name="connsiteX181" fmla="*/ 551554 w 577433"/>
              <a:gd name="connsiteY181" fmla="*/ 174132 h 574621"/>
              <a:gd name="connsiteX182" fmla="*/ 537727 w 577433"/>
              <a:gd name="connsiteY182" fmla="*/ 174132 h 574621"/>
              <a:gd name="connsiteX183" fmla="*/ 531274 w 577433"/>
              <a:gd name="connsiteY183" fmla="*/ 172268 h 574621"/>
              <a:gd name="connsiteX184" fmla="*/ 533118 w 577433"/>
              <a:gd name="connsiteY184" fmla="*/ 168539 h 574621"/>
              <a:gd name="connsiteX185" fmla="*/ 522102 w 577433"/>
              <a:gd name="connsiteY185" fmla="*/ 142768 h 574621"/>
              <a:gd name="connsiteX186" fmla="*/ 529499 w 577433"/>
              <a:gd name="connsiteY186" fmla="*/ 143687 h 574621"/>
              <a:gd name="connsiteX187" fmla="*/ 526725 w 577433"/>
              <a:gd name="connsiteY187" fmla="*/ 153800 h 574621"/>
              <a:gd name="connsiteX188" fmla="*/ 519327 w 577433"/>
              <a:gd name="connsiteY188" fmla="*/ 155639 h 574621"/>
              <a:gd name="connsiteX189" fmla="*/ 514704 w 577433"/>
              <a:gd name="connsiteY189" fmla="*/ 146445 h 574621"/>
              <a:gd name="connsiteX190" fmla="*/ 504496 w 577433"/>
              <a:gd name="connsiteY190" fmla="*/ 110515 h 574621"/>
              <a:gd name="connsiteX191" fmla="*/ 504496 w 577433"/>
              <a:gd name="connsiteY191" fmla="*/ 116987 h 574621"/>
              <a:gd name="connsiteX192" fmla="*/ 489795 w 577433"/>
              <a:gd name="connsiteY192" fmla="*/ 117912 h 574621"/>
              <a:gd name="connsiteX193" fmla="*/ 487038 w 577433"/>
              <a:gd name="connsiteY193" fmla="*/ 115138 h 574621"/>
              <a:gd name="connsiteX194" fmla="*/ 497145 w 577433"/>
              <a:gd name="connsiteY194" fmla="*/ 112364 h 574621"/>
              <a:gd name="connsiteX195" fmla="*/ 504496 w 577433"/>
              <a:gd name="connsiteY195" fmla="*/ 110515 h 574621"/>
              <a:gd name="connsiteX196" fmla="*/ 494389 w 577433"/>
              <a:gd name="connsiteY196" fmla="*/ 94833 h 574621"/>
              <a:gd name="connsiteX197" fmla="*/ 500821 w 577433"/>
              <a:gd name="connsiteY197" fmla="*/ 94833 h 574621"/>
              <a:gd name="connsiteX198" fmla="*/ 504496 w 577433"/>
              <a:gd name="connsiteY198" fmla="*/ 94833 h 574621"/>
              <a:gd name="connsiteX199" fmla="*/ 504496 w 577433"/>
              <a:gd name="connsiteY199" fmla="*/ 99436 h 574621"/>
              <a:gd name="connsiteX200" fmla="*/ 501739 w 577433"/>
              <a:gd name="connsiteY200" fmla="*/ 103118 h 574621"/>
              <a:gd name="connsiteX201" fmla="*/ 487038 w 577433"/>
              <a:gd name="connsiteY201" fmla="*/ 103118 h 574621"/>
              <a:gd name="connsiteX202" fmla="*/ 487038 w 577433"/>
              <a:gd name="connsiteY202" fmla="*/ 97595 h 574621"/>
              <a:gd name="connsiteX203" fmla="*/ 487038 w 577433"/>
              <a:gd name="connsiteY203" fmla="*/ 96674 h 574621"/>
              <a:gd name="connsiteX204" fmla="*/ 493470 w 577433"/>
              <a:gd name="connsiteY204" fmla="*/ 96674 h 574621"/>
              <a:gd name="connsiteX205" fmla="*/ 286847 w 577433"/>
              <a:gd name="connsiteY205" fmla="*/ 0 h 574621"/>
              <a:gd name="connsiteX206" fmla="*/ 488839 w 577433"/>
              <a:gd name="connsiteY206" fmla="*/ 82878 h 574621"/>
              <a:gd name="connsiteX207" fmla="*/ 472237 w 577433"/>
              <a:gd name="connsiteY207" fmla="*/ 82878 h 574621"/>
              <a:gd name="connsiteX208" fmla="*/ 463014 w 577433"/>
              <a:gd name="connsiteY208" fmla="*/ 91166 h 574621"/>
              <a:gd name="connsiteX209" fmla="*/ 457480 w 577433"/>
              <a:gd name="connsiteY209" fmla="*/ 91166 h 574621"/>
              <a:gd name="connsiteX210" fmla="*/ 450101 w 577433"/>
              <a:gd name="connsiteY210" fmla="*/ 87482 h 574621"/>
              <a:gd name="connsiteX211" fmla="*/ 429809 w 577433"/>
              <a:gd name="connsiteY211" fmla="*/ 81036 h 574621"/>
              <a:gd name="connsiteX212" fmla="*/ 391994 w 577433"/>
              <a:gd name="connsiteY212" fmla="*/ 81036 h 574621"/>
              <a:gd name="connsiteX213" fmla="*/ 370780 w 577433"/>
              <a:gd name="connsiteY213" fmla="*/ 95770 h 574621"/>
              <a:gd name="connsiteX214" fmla="*/ 356022 w 577433"/>
              <a:gd name="connsiteY214" fmla="*/ 97612 h 574621"/>
              <a:gd name="connsiteX215" fmla="*/ 349566 w 577433"/>
              <a:gd name="connsiteY215" fmla="*/ 103137 h 574621"/>
              <a:gd name="connsiteX216" fmla="*/ 359712 w 577433"/>
              <a:gd name="connsiteY216" fmla="*/ 104979 h 574621"/>
              <a:gd name="connsiteX217" fmla="*/ 359712 w 577433"/>
              <a:gd name="connsiteY217" fmla="*/ 108662 h 574621"/>
              <a:gd name="connsiteX218" fmla="*/ 337576 w 577433"/>
              <a:gd name="connsiteY218" fmla="*/ 108662 h 574621"/>
              <a:gd name="connsiteX219" fmla="*/ 329275 w 577433"/>
              <a:gd name="connsiteY219" fmla="*/ 115108 h 574621"/>
              <a:gd name="connsiteX220" fmla="*/ 340343 w 577433"/>
              <a:gd name="connsiteY220" fmla="*/ 124317 h 574621"/>
              <a:gd name="connsiteX221" fmla="*/ 370780 w 577433"/>
              <a:gd name="connsiteY221" fmla="*/ 124317 h 574621"/>
              <a:gd name="connsiteX222" fmla="*/ 374469 w 577433"/>
              <a:gd name="connsiteY222" fmla="*/ 119713 h 574621"/>
              <a:gd name="connsiteX223" fmla="*/ 400295 w 577433"/>
              <a:gd name="connsiteY223" fmla="*/ 119713 h 574621"/>
              <a:gd name="connsiteX224" fmla="*/ 408596 w 577433"/>
              <a:gd name="connsiteY224" fmla="*/ 128001 h 574621"/>
              <a:gd name="connsiteX225" fmla="*/ 408596 w 577433"/>
              <a:gd name="connsiteY225" fmla="*/ 140893 h 574621"/>
              <a:gd name="connsiteX226" fmla="*/ 415974 w 577433"/>
              <a:gd name="connsiteY226" fmla="*/ 148260 h 574621"/>
              <a:gd name="connsiteX227" fmla="*/ 409518 w 577433"/>
              <a:gd name="connsiteY227" fmla="*/ 152864 h 574621"/>
              <a:gd name="connsiteX228" fmla="*/ 411363 w 577433"/>
              <a:gd name="connsiteY228" fmla="*/ 169440 h 574621"/>
              <a:gd name="connsiteX229" fmla="*/ 388304 w 577433"/>
              <a:gd name="connsiteY229" fmla="*/ 197066 h 574621"/>
              <a:gd name="connsiteX230" fmla="*/ 388304 w 577433"/>
              <a:gd name="connsiteY230" fmla="*/ 222850 h 574621"/>
              <a:gd name="connsiteX231" fmla="*/ 400295 w 577433"/>
              <a:gd name="connsiteY231" fmla="*/ 229296 h 574621"/>
              <a:gd name="connsiteX232" fmla="*/ 400295 w 577433"/>
              <a:gd name="connsiteY232" fmla="*/ 252318 h 574621"/>
              <a:gd name="connsiteX233" fmla="*/ 412285 w 577433"/>
              <a:gd name="connsiteY233" fmla="*/ 272577 h 574621"/>
              <a:gd name="connsiteX234" fmla="*/ 422431 w 577433"/>
              <a:gd name="connsiteY234" fmla="*/ 273497 h 574621"/>
              <a:gd name="connsiteX235" fmla="*/ 423353 w 577433"/>
              <a:gd name="connsiteY235" fmla="*/ 267051 h 574621"/>
              <a:gd name="connsiteX236" fmla="*/ 412285 w 577433"/>
              <a:gd name="connsiteY236" fmla="*/ 249555 h 574621"/>
              <a:gd name="connsiteX237" fmla="*/ 409518 w 577433"/>
              <a:gd name="connsiteY237" fmla="*/ 232979 h 574621"/>
              <a:gd name="connsiteX238" fmla="*/ 415974 w 577433"/>
              <a:gd name="connsiteY238" fmla="*/ 232979 h 574621"/>
              <a:gd name="connsiteX239" fmla="*/ 419664 w 577433"/>
              <a:gd name="connsiteY239" fmla="*/ 250476 h 574621"/>
              <a:gd name="connsiteX240" fmla="*/ 435343 w 577433"/>
              <a:gd name="connsiteY240" fmla="*/ 273497 h 574621"/>
              <a:gd name="connsiteX241" fmla="*/ 431654 w 577433"/>
              <a:gd name="connsiteY241" fmla="*/ 281785 h 574621"/>
              <a:gd name="connsiteX242" fmla="*/ 441800 w 577433"/>
              <a:gd name="connsiteY242" fmla="*/ 297440 h 574621"/>
              <a:gd name="connsiteX243" fmla="*/ 467625 w 577433"/>
              <a:gd name="connsiteY243" fmla="*/ 303886 h 574621"/>
              <a:gd name="connsiteX244" fmla="*/ 467625 w 577433"/>
              <a:gd name="connsiteY244" fmla="*/ 299282 h 574621"/>
              <a:gd name="connsiteX245" fmla="*/ 477771 w 577433"/>
              <a:gd name="connsiteY245" fmla="*/ 301123 h 574621"/>
              <a:gd name="connsiteX246" fmla="*/ 476849 w 577433"/>
              <a:gd name="connsiteY246" fmla="*/ 308490 h 574621"/>
              <a:gd name="connsiteX247" fmla="*/ 485150 w 577433"/>
              <a:gd name="connsiteY247" fmla="*/ 310332 h 574621"/>
              <a:gd name="connsiteX248" fmla="*/ 498062 w 577433"/>
              <a:gd name="connsiteY248" fmla="*/ 313095 h 574621"/>
              <a:gd name="connsiteX249" fmla="*/ 515587 w 577433"/>
              <a:gd name="connsiteY249" fmla="*/ 333354 h 574621"/>
              <a:gd name="connsiteX250" fmla="*/ 537723 w 577433"/>
              <a:gd name="connsiteY250" fmla="*/ 335196 h 574621"/>
              <a:gd name="connsiteX251" fmla="*/ 540490 w 577433"/>
              <a:gd name="connsiteY251" fmla="*/ 353613 h 574621"/>
              <a:gd name="connsiteX252" fmla="*/ 524810 w 577433"/>
              <a:gd name="connsiteY252" fmla="*/ 364663 h 574621"/>
              <a:gd name="connsiteX253" fmla="*/ 523888 w 577433"/>
              <a:gd name="connsiteY253" fmla="*/ 381239 h 574621"/>
              <a:gd name="connsiteX254" fmla="*/ 522043 w 577433"/>
              <a:gd name="connsiteY254" fmla="*/ 391368 h 574621"/>
              <a:gd name="connsiteX255" fmla="*/ 543257 w 577433"/>
              <a:gd name="connsiteY255" fmla="*/ 418074 h 574621"/>
              <a:gd name="connsiteX256" fmla="*/ 286847 w 577433"/>
              <a:gd name="connsiteY256" fmla="*/ 574621 h 574621"/>
              <a:gd name="connsiteX257" fmla="*/ 0 w 577433"/>
              <a:gd name="connsiteY257" fmla="*/ 296519 h 574621"/>
              <a:gd name="connsiteX258" fmla="*/ 19369 w 577433"/>
              <a:gd name="connsiteY258" fmla="*/ 328749 h 574621"/>
              <a:gd name="connsiteX259" fmla="*/ 26748 w 577433"/>
              <a:gd name="connsiteY259" fmla="*/ 330591 h 574621"/>
              <a:gd name="connsiteX260" fmla="*/ 34126 w 577433"/>
              <a:gd name="connsiteY260" fmla="*/ 320462 h 574621"/>
              <a:gd name="connsiteX261" fmla="*/ 37816 w 577433"/>
              <a:gd name="connsiteY261" fmla="*/ 290994 h 574621"/>
              <a:gd name="connsiteX262" fmla="*/ 45195 w 577433"/>
              <a:gd name="connsiteY262" fmla="*/ 274418 h 574621"/>
              <a:gd name="connsiteX263" fmla="*/ 57185 w 577433"/>
              <a:gd name="connsiteY263" fmla="*/ 269814 h 574621"/>
              <a:gd name="connsiteX264" fmla="*/ 78399 w 577433"/>
              <a:gd name="connsiteY264" fmla="*/ 272577 h 574621"/>
              <a:gd name="connsiteX265" fmla="*/ 105147 w 577433"/>
              <a:gd name="connsiteY265" fmla="*/ 295598 h 574621"/>
              <a:gd name="connsiteX266" fmla="*/ 105147 w 577433"/>
              <a:gd name="connsiteY266" fmla="*/ 329670 h 574621"/>
              <a:gd name="connsiteX267" fmla="*/ 140195 w 577433"/>
              <a:gd name="connsiteY267" fmla="*/ 362822 h 574621"/>
              <a:gd name="connsiteX268" fmla="*/ 142040 w 577433"/>
              <a:gd name="connsiteY268" fmla="*/ 357296 h 574621"/>
              <a:gd name="connsiteX269" fmla="*/ 113448 w 577433"/>
              <a:gd name="connsiteY269" fmla="*/ 316778 h 574621"/>
              <a:gd name="connsiteX270" fmla="*/ 117137 w 577433"/>
              <a:gd name="connsiteY270" fmla="*/ 304807 h 574621"/>
              <a:gd name="connsiteX271" fmla="*/ 131894 w 577433"/>
              <a:gd name="connsiteY271" fmla="*/ 322303 h 574621"/>
              <a:gd name="connsiteX272" fmla="*/ 140195 w 577433"/>
              <a:gd name="connsiteY272" fmla="*/ 323224 h 574621"/>
              <a:gd name="connsiteX273" fmla="*/ 151263 w 577433"/>
              <a:gd name="connsiteY273" fmla="*/ 315857 h 574621"/>
              <a:gd name="connsiteX274" fmla="*/ 149419 w 577433"/>
              <a:gd name="connsiteY274" fmla="*/ 304807 h 574621"/>
              <a:gd name="connsiteX275" fmla="*/ 130972 w 577433"/>
              <a:gd name="connsiteY275" fmla="*/ 290073 h 574621"/>
              <a:gd name="connsiteX276" fmla="*/ 130050 w 577433"/>
              <a:gd name="connsiteY276" fmla="*/ 276260 h 574621"/>
              <a:gd name="connsiteX277" fmla="*/ 135584 w 577433"/>
              <a:gd name="connsiteY277" fmla="*/ 269814 h 574621"/>
              <a:gd name="connsiteX278" fmla="*/ 144807 w 577433"/>
              <a:gd name="connsiteY278" fmla="*/ 272577 h 574621"/>
              <a:gd name="connsiteX279" fmla="*/ 143885 w 577433"/>
              <a:gd name="connsiteY279" fmla="*/ 279023 h 574621"/>
              <a:gd name="connsiteX280" fmla="*/ 149419 w 577433"/>
              <a:gd name="connsiteY280" fmla="*/ 287311 h 574621"/>
              <a:gd name="connsiteX281" fmla="*/ 154030 w 577433"/>
              <a:gd name="connsiteY281" fmla="*/ 283627 h 574621"/>
              <a:gd name="connsiteX282" fmla="*/ 151263 w 577433"/>
              <a:gd name="connsiteY282" fmla="*/ 274418 h 574621"/>
              <a:gd name="connsiteX283" fmla="*/ 177089 w 577433"/>
              <a:gd name="connsiteY283" fmla="*/ 265210 h 574621"/>
              <a:gd name="connsiteX284" fmla="*/ 189079 w 577433"/>
              <a:gd name="connsiteY284" fmla="*/ 255080 h 574621"/>
              <a:gd name="connsiteX285" fmla="*/ 187235 w 577433"/>
              <a:gd name="connsiteY285" fmla="*/ 238505 h 574621"/>
              <a:gd name="connsiteX286" fmla="*/ 164176 w 577433"/>
              <a:gd name="connsiteY286" fmla="*/ 214562 h 574621"/>
              <a:gd name="connsiteX287" fmla="*/ 164176 w 577433"/>
              <a:gd name="connsiteY287" fmla="*/ 195224 h 574621"/>
              <a:gd name="connsiteX288" fmla="*/ 174322 w 577433"/>
              <a:gd name="connsiteY288" fmla="*/ 195224 h 574621"/>
              <a:gd name="connsiteX289" fmla="*/ 204759 w 577433"/>
              <a:gd name="connsiteY289" fmla="*/ 219166 h 574621"/>
              <a:gd name="connsiteX290" fmla="*/ 213982 w 577433"/>
              <a:gd name="connsiteY290" fmla="*/ 216404 h 574621"/>
              <a:gd name="connsiteX291" fmla="*/ 208448 w 577433"/>
              <a:gd name="connsiteY291" fmla="*/ 209037 h 574621"/>
              <a:gd name="connsiteX292" fmla="*/ 191846 w 577433"/>
              <a:gd name="connsiteY292" fmla="*/ 198907 h 574621"/>
              <a:gd name="connsiteX293" fmla="*/ 192769 w 577433"/>
              <a:gd name="connsiteY293" fmla="*/ 184173 h 574621"/>
              <a:gd name="connsiteX294" fmla="*/ 212138 w 577433"/>
              <a:gd name="connsiteY294" fmla="*/ 184173 h 574621"/>
              <a:gd name="connsiteX295" fmla="*/ 213982 w 577433"/>
              <a:gd name="connsiteY295" fmla="*/ 165756 h 574621"/>
              <a:gd name="connsiteX296" fmla="*/ 206604 w 577433"/>
              <a:gd name="connsiteY296" fmla="*/ 155627 h 574621"/>
              <a:gd name="connsiteX297" fmla="*/ 210293 w 577433"/>
              <a:gd name="connsiteY297" fmla="*/ 151022 h 574621"/>
              <a:gd name="connsiteX298" fmla="*/ 220439 w 577433"/>
              <a:gd name="connsiteY298" fmla="*/ 160231 h 574621"/>
              <a:gd name="connsiteX299" fmla="*/ 223206 w 577433"/>
              <a:gd name="connsiteY299" fmla="*/ 156547 h 574621"/>
              <a:gd name="connsiteX300" fmla="*/ 211215 w 577433"/>
              <a:gd name="connsiteY300" fmla="*/ 142734 h 574621"/>
              <a:gd name="connsiteX301" fmla="*/ 180778 w 577433"/>
              <a:gd name="connsiteY301" fmla="*/ 139051 h 574621"/>
              <a:gd name="connsiteX302" fmla="*/ 176167 w 577433"/>
              <a:gd name="connsiteY302" fmla="*/ 130763 h 574621"/>
              <a:gd name="connsiteX303" fmla="*/ 185390 w 577433"/>
              <a:gd name="connsiteY303" fmla="*/ 117871 h 574621"/>
              <a:gd name="connsiteX304" fmla="*/ 191846 w 577433"/>
              <a:gd name="connsiteY304" fmla="*/ 123396 h 574621"/>
              <a:gd name="connsiteX305" fmla="*/ 213060 w 577433"/>
              <a:gd name="connsiteY305" fmla="*/ 125238 h 574621"/>
              <a:gd name="connsiteX306" fmla="*/ 239808 w 577433"/>
              <a:gd name="connsiteY306" fmla="*/ 106821 h 574621"/>
              <a:gd name="connsiteX307" fmla="*/ 244420 w 577433"/>
              <a:gd name="connsiteY307" fmla="*/ 112346 h 574621"/>
              <a:gd name="connsiteX308" fmla="*/ 237963 w 577433"/>
              <a:gd name="connsiteY308" fmla="*/ 121554 h 574621"/>
              <a:gd name="connsiteX309" fmla="*/ 237963 w 577433"/>
              <a:gd name="connsiteY309" fmla="*/ 131684 h 574621"/>
              <a:gd name="connsiteX310" fmla="*/ 262866 w 577433"/>
              <a:gd name="connsiteY310" fmla="*/ 151022 h 574621"/>
              <a:gd name="connsiteX311" fmla="*/ 270245 w 577433"/>
              <a:gd name="connsiteY311" fmla="*/ 147339 h 574621"/>
              <a:gd name="connsiteX312" fmla="*/ 267478 w 577433"/>
              <a:gd name="connsiteY312" fmla="*/ 133526 h 574621"/>
              <a:gd name="connsiteX313" fmla="*/ 249954 w 577433"/>
              <a:gd name="connsiteY313" fmla="*/ 117871 h 574621"/>
              <a:gd name="connsiteX314" fmla="*/ 273012 w 577433"/>
              <a:gd name="connsiteY314" fmla="*/ 116029 h 574621"/>
              <a:gd name="connsiteX315" fmla="*/ 273012 w 577433"/>
              <a:gd name="connsiteY315" fmla="*/ 109583 h 574621"/>
              <a:gd name="connsiteX316" fmla="*/ 284080 w 577433"/>
              <a:gd name="connsiteY316" fmla="*/ 106821 h 574621"/>
              <a:gd name="connsiteX317" fmla="*/ 275779 w 577433"/>
              <a:gd name="connsiteY317" fmla="*/ 101295 h 574621"/>
              <a:gd name="connsiteX318" fmla="*/ 275779 w 577433"/>
              <a:gd name="connsiteY318" fmla="*/ 96691 h 574621"/>
              <a:gd name="connsiteX319" fmla="*/ 299760 w 577433"/>
              <a:gd name="connsiteY319" fmla="*/ 100375 h 574621"/>
              <a:gd name="connsiteX320" fmla="*/ 303449 w 577433"/>
              <a:gd name="connsiteY320" fmla="*/ 96691 h 574621"/>
              <a:gd name="connsiteX321" fmla="*/ 272090 w 577433"/>
              <a:gd name="connsiteY321" fmla="*/ 83799 h 574621"/>
              <a:gd name="connsiteX322" fmla="*/ 157720 w 577433"/>
              <a:gd name="connsiteY322" fmla="*/ 77353 h 574621"/>
              <a:gd name="connsiteX323" fmla="*/ 147574 w 577433"/>
              <a:gd name="connsiteY323" fmla="*/ 72748 h 574621"/>
              <a:gd name="connsiteX324" fmla="*/ 130050 w 577433"/>
              <a:gd name="connsiteY324" fmla="*/ 69986 h 574621"/>
              <a:gd name="connsiteX325" fmla="*/ 117137 w 577433"/>
              <a:gd name="connsiteY325" fmla="*/ 69065 h 574621"/>
              <a:gd name="connsiteX326" fmla="*/ 106069 w 577433"/>
              <a:gd name="connsiteY326" fmla="*/ 81036 h 574621"/>
              <a:gd name="connsiteX327" fmla="*/ 100535 w 577433"/>
              <a:gd name="connsiteY327" fmla="*/ 81036 h 574621"/>
              <a:gd name="connsiteX328" fmla="*/ 93156 w 577433"/>
              <a:gd name="connsiteY328" fmla="*/ 75511 h 574621"/>
              <a:gd name="connsiteX329" fmla="*/ 286847 w 577433"/>
              <a:gd name="connsiteY329" fmla="*/ 0 h 5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</a:cxnLst>
            <a:rect l="l" t="t" r="r" b="b"/>
            <a:pathLst>
              <a:path w="577433" h="574621">
                <a:moveTo>
                  <a:pt x="255488" y="529499"/>
                </a:moveTo>
                <a:lnTo>
                  <a:pt x="242575" y="542391"/>
                </a:lnTo>
                <a:lnTo>
                  <a:pt x="255488" y="544232"/>
                </a:lnTo>
                <a:lnTo>
                  <a:pt x="266556" y="538707"/>
                </a:lnTo>
                <a:lnTo>
                  <a:pt x="266556" y="530419"/>
                </a:lnTo>
                <a:close/>
                <a:moveTo>
                  <a:pt x="351411" y="496347"/>
                </a:moveTo>
                <a:lnTo>
                  <a:pt x="349566" y="515685"/>
                </a:lnTo>
                <a:lnTo>
                  <a:pt x="341265" y="521211"/>
                </a:lnTo>
                <a:lnTo>
                  <a:pt x="325585" y="523973"/>
                </a:lnTo>
                <a:lnTo>
                  <a:pt x="299760" y="542391"/>
                </a:lnTo>
                <a:lnTo>
                  <a:pt x="295148" y="545153"/>
                </a:lnTo>
                <a:lnTo>
                  <a:pt x="295148" y="551599"/>
                </a:lnTo>
                <a:lnTo>
                  <a:pt x="308983" y="549758"/>
                </a:lnTo>
                <a:lnTo>
                  <a:pt x="341265" y="529499"/>
                </a:lnTo>
                <a:lnTo>
                  <a:pt x="350488" y="523973"/>
                </a:lnTo>
                <a:lnTo>
                  <a:pt x="359712" y="519369"/>
                </a:lnTo>
                <a:lnTo>
                  <a:pt x="369857" y="513844"/>
                </a:lnTo>
                <a:lnTo>
                  <a:pt x="366168" y="507398"/>
                </a:lnTo>
                <a:lnTo>
                  <a:pt x="360634" y="508319"/>
                </a:lnTo>
                <a:lnTo>
                  <a:pt x="360634" y="496347"/>
                </a:lnTo>
                <a:close/>
                <a:moveTo>
                  <a:pt x="244420" y="407944"/>
                </a:moveTo>
                <a:lnTo>
                  <a:pt x="232429" y="424520"/>
                </a:lnTo>
                <a:lnTo>
                  <a:pt x="226895" y="424520"/>
                </a:lnTo>
                <a:lnTo>
                  <a:pt x="226895" y="418994"/>
                </a:lnTo>
                <a:lnTo>
                  <a:pt x="213060" y="420836"/>
                </a:lnTo>
                <a:lnTo>
                  <a:pt x="190002" y="446621"/>
                </a:lnTo>
                <a:lnTo>
                  <a:pt x="178011" y="446621"/>
                </a:lnTo>
                <a:lnTo>
                  <a:pt x="164176" y="455829"/>
                </a:lnTo>
                <a:lnTo>
                  <a:pt x="163254" y="496347"/>
                </a:lnTo>
                <a:lnTo>
                  <a:pt x="154953" y="504635"/>
                </a:lnTo>
                <a:lnTo>
                  <a:pt x="154953" y="511081"/>
                </a:lnTo>
                <a:lnTo>
                  <a:pt x="194613" y="498189"/>
                </a:lnTo>
                <a:lnTo>
                  <a:pt x="225973" y="496347"/>
                </a:lnTo>
                <a:lnTo>
                  <a:pt x="237963" y="523052"/>
                </a:lnTo>
                <a:lnTo>
                  <a:pt x="274857" y="523973"/>
                </a:lnTo>
                <a:lnTo>
                  <a:pt x="309906" y="490822"/>
                </a:lnTo>
                <a:lnTo>
                  <a:pt x="318207" y="471484"/>
                </a:lnTo>
                <a:lnTo>
                  <a:pt x="314517" y="456750"/>
                </a:lnTo>
                <a:lnTo>
                  <a:pt x="301604" y="445700"/>
                </a:lnTo>
                <a:lnTo>
                  <a:pt x="300682" y="423599"/>
                </a:lnTo>
                <a:lnTo>
                  <a:pt x="291459" y="408865"/>
                </a:lnTo>
                <a:lnTo>
                  <a:pt x="283158" y="408865"/>
                </a:lnTo>
                <a:lnTo>
                  <a:pt x="280391" y="435570"/>
                </a:lnTo>
                <a:lnTo>
                  <a:pt x="265633" y="434649"/>
                </a:lnTo>
                <a:lnTo>
                  <a:pt x="261022" y="431887"/>
                </a:lnTo>
                <a:lnTo>
                  <a:pt x="261022" y="420836"/>
                </a:lnTo>
                <a:lnTo>
                  <a:pt x="268400" y="422678"/>
                </a:lnTo>
                <a:lnTo>
                  <a:pt x="274857" y="416232"/>
                </a:lnTo>
                <a:lnTo>
                  <a:pt x="261022" y="407944"/>
                </a:lnTo>
                <a:close/>
                <a:moveTo>
                  <a:pt x="183545" y="396894"/>
                </a:moveTo>
                <a:lnTo>
                  <a:pt x="183545" y="400577"/>
                </a:lnTo>
                <a:lnTo>
                  <a:pt x="189079" y="400577"/>
                </a:lnTo>
                <a:lnTo>
                  <a:pt x="189079" y="396894"/>
                </a:lnTo>
                <a:close/>
                <a:moveTo>
                  <a:pt x="222283" y="395052"/>
                </a:moveTo>
                <a:lnTo>
                  <a:pt x="215827" y="395973"/>
                </a:lnTo>
                <a:lnTo>
                  <a:pt x="214905" y="399656"/>
                </a:lnTo>
                <a:lnTo>
                  <a:pt x="207526" y="400577"/>
                </a:lnTo>
                <a:lnTo>
                  <a:pt x="207526" y="405181"/>
                </a:lnTo>
                <a:lnTo>
                  <a:pt x="213060" y="405181"/>
                </a:lnTo>
                <a:lnTo>
                  <a:pt x="213060" y="402419"/>
                </a:lnTo>
                <a:lnTo>
                  <a:pt x="218594" y="402419"/>
                </a:lnTo>
                <a:lnTo>
                  <a:pt x="218594" y="399656"/>
                </a:lnTo>
                <a:lnTo>
                  <a:pt x="223206" y="400577"/>
                </a:lnTo>
                <a:close/>
                <a:moveTo>
                  <a:pt x="198303" y="394131"/>
                </a:moveTo>
                <a:lnTo>
                  <a:pt x="195536" y="396894"/>
                </a:lnTo>
                <a:lnTo>
                  <a:pt x="192769" y="400577"/>
                </a:lnTo>
                <a:lnTo>
                  <a:pt x="192769" y="403340"/>
                </a:lnTo>
                <a:lnTo>
                  <a:pt x="197380" y="402419"/>
                </a:lnTo>
                <a:lnTo>
                  <a:pt x="197380" y="400577"/>
                </a:lnTo>
                <a:lnTo>
                  <a:pt x="201070" y="400577"/>
                </a:lnTo>
                <a:lnTo>
                  <a:pt x="201070" y="397815"/>
                </a:lnTo>
                <a:lnTo>
                  <a:pt x="203837" y="396894"/>
                </a:lnTo>
                <a:lnTo>
                  <a:pt x="203837" y="394131"/>
                </a:lnTo>
                <a:close/>
                <a:moveTo>
                  <a:pt x="206604" y="393210"/>
                </a:moveTo>
                <a:lnTo>
                  <a:pt x="206604" y="395973"/>
                </a:lnTo>
                <a:lnTo>
                  <a:pt x="210293" y="396894"/>
                </a:lnTo>
                <a:lnTo>
                  <a:pt x="211215" y="393210"/>
                </a:lnTo>
                <a:close/>
                <a:moveTo>
                  <a:pt x="208448" y="362822"/>
                </a:moveTo>
                <a:lnTo>
                  <a:pt x="195536" y="367426"/>
                </a:lnTo>
                <a:lnTo>
                  <a:pt x="195536" y="370189"/>
                </a:lnTo>
                <a:lnTo>
                  <a:pt x="192769" y="370189"/>
                </a:lnTo>
                <a:lnTo>
                  <a:pt x="192769" y="388606"/>
                </a:lnTo>
                <a:lnTo>
                  <a:pt x="199225" y="388606"/>
                </a:lnTo>
                <a:lnTo>
                  <a:pt x="198303" y="376635"/>
                </a:lnTo>
                <a:lnTo>
                  <a:pt x="202914" y="378476"/>
                </a:lnTo>
                <a:lnTo>
                  <a:pt x="202914" y="386764"/>
                </a:lnTo>
                <a:lnTo>
                  <a:pt x="208448" y="386764"/>
                </a:lnTo>
                <a:close/>
                <a:moveTo>
                  <a:pt x="249954" y="360059"/>
                </a:moveTo>
                <a:lnTo>
                  <a:pt x="238886" y="371109"/>
                </a:lnTo>
                <a:lnTo>
                  <a:pt x="246264" y="380318"/>
                </a:lnTo>
                <a:lnTo>
                  <a:pt x="262866" y="382160"/>
                </a:lnTo>
                <a:lnTo>
                  <a:pt x="272090" y="387685"/>
                </a:lnTo>
                <a:lnTo>
                  <a:pt x="272090" y="391368"/>
                </a:lnTo>
                <a:lnTo>
                  <a:pt x="266556" y="391368"/>
                </a:lnTo>
                <a:lnTo>
                  <a:pt x="266556" y="400577"/>
                </a:lnTo>
                <a:lnTo>
                  <a:pt x="285925" y="399656"/>
                </a:lnTo>
                <a:lnTo>
                  <a:pt x="293303" y="392289"/>
                </a:lnTo>
                <a:lnTo>
                  <a:pt x="300682" y="391368"/>
                </a:lnTo>
                <a:lnTo>
                  <a:pt x="300682" y="405181"/>
                </a:lnTo>
                <a:lnTo>
                  <a:pt x="314517" y="405181"/>
                </a:lnTo>
                <a:lnTo>
                  <a:pt x="314517" y="399656"/>
                </a:lnTo>
                <a:lnTo>
                  <a:pt x="307138" y="399656"/>
                </a:lnTo>
                <a:lnTo>
                  <a:pt x="306216" y="382160"/>
                </a:lnTo>
                <a:lnTo>
                  <a:pt x="274857" y="368347"/>
                </a:lnTo>
                <a:lnTo>
                  <a:pt x="265633" y="372951"/>
                </a:lnTo>
                <a:lnTo>
                  <a:pt x="257332" y="372951"/>
                </a:lnTo>
                <a:lnTo>
                  <a:pt x="258255" y="364663"/>
                </a:lnTo>
                <a:close/>
                <a:moveTo>
                  <a:pt x="100535" y="336116"/>
                </a:moveTo>
                <a:lnTo>
                  <a:pt x="95001" y="340721"/>
                </a:lnTo>
                <a:lnTo>
                  <a:pt x="130972" y="385843"/>
                </a:lnTo>
                <a:lnTo>
                  <a:pt x="135584" y="386764"/>
                </a:lnTo>
                <a:lnTo>
                  <a:pt x="135584" y="389527"/>
                </a:lnTo>
                <a:lnTo>
                  <a:pt x="129127" y="389527"/>
                </a:lnTo>
                <a:lnTo>
                  <a:pt x="130972" y="395052"/>
                </a:lnTo>
                <a:lnTo>
                  <a:pt x="175244" y="396894"/>
                </a:lnTo>
                <a:lnTo>
                  <a:pt x="160487" y="387685"/>
                </a:lnTo>
                <a:lnTo>
                  <a:pt x="142040" y="387685"/>
                </a:lnTo>
                <a:lnTo>
                  <a:pt x="142040" y="378476"/>
                </a:lnTo>
                <a:lnTo>
                  <a:pt x="144807" y="379397"/>
                </a:lnTo>
                <a:lnTo>
                  <a:pt x="152186" y="378476"/>
                </a:lnTo>
                <a:lnTo>
                  <a:pt x="151263" y="369268"/>
                </a:lnTo>
                <a:lnTo>
                  <a:pt x="130972" y="370189"/>
                </a:lnTo>
                <a:lnTo>
                  <a:pt x="126360" y="362822"/>
                </a:lnTo>
                <a:lnTo>
                  <a:pt x="126360" y="359138"/>
                </a:lnTo>
                <a:close/>
                <a:moveTo>
                  <a:pt x="183545" y="329670"/>
                </a:moveTo>
                <a:lnTo>
                  <a:pt x="180778" y="337037"/>
                </a:lnTo>
                <a:lnTo>
                  <a:pt x="177089" y="339800"/>
                </a:lnTo>
                <a:lnTo>
                  <a:pt x="151263" y="353613"/>
                </a:lnTo>
                <a:lnTo>
                  <a:pt x="151263" y="367426"/>
                </a:lnTo>
                <a:lnTo>
                  <a:pt x="159564" y="379397"/>
                </a:lnTo>
                <a:lnTo>
                  <a:pt x="181701" y="379397"/>
                </a:lnTo>
                <a:lnTo>
                  <a:pt x="184468" y="372030"/>
                </a:lnTo>
                <a:lnTo>
                  <a:pt x="189079" y="367426"/>
                </a:lnTo>
                <a:lnTo>
                  <a:pt x="189079" y="364663"/>
                </a:lnTo>
                <a:lnTo>
                  <a:pt x="191846" y="362822"/>
                </a:lnTo>
                <a:lnTo>
                  <a:pt x="191846" y="337958"/>
                </a:lnTo>
                <a:lnTo>
                  <a:pt x="189079" y="337037"/>
                </a:lnTo>
                <a:lnTo>
                  <a:pt x="188157" y="329670"/>
                </a:lnTo>
                <a:close/>
                <a:moveTo>
                  <a:pt x="35971" y="323224"/>
                </a:moveTo>
                <a:lnTo>
                  <a:pt x="29515" y="332433"/>
                </a:lnTo>
                <a:lnTo>
                  <a:pt x="32282" y="340721"/>
                </a:lnTo>
                <a:lnTo>
                  <a:pt x="43350" y="336116"/>
                </a:lnTo>
                <a:lnTo>
                  <a:pt x="44272" y="325066"/>
                </a:lnTo>
                <a:close/>
                <a:moveTo>
                  <a:pt x="557115" y="188779"/>
                </a:moveTo>
                <a:lnTo>
                  <a:pt x="561751" y="188779"/>
                </a:lnTo>
                <a:lnTo>
                  <a:pt x="561751" y="194283"/>
                </a:lnTo>
                <a:lnTo>
                  <a:pt x="559897" y="196117"/>
                </a:lnTo>
                <a:lnTo>
                  <a:pt x="557115" y="197952"/>
                </a:lnTo>
                <a:lnTo>
                  <a:pt x="547844" y="197952"/>
                </a:lnTo>
                <a:lnTo>
                  <a:pt x="548771" y="191531"/>
                </a:lnTo>
                <a:lnTo>
                  <a:pt x="553407" y="191531"/>
                </a:lnTo>
                <a:lnTo>
                  <a:pt x="554334" y="189696"/>
                </a:lnTo>
                <a:close/>
                <a:moveTo>
                  <a:pt x="566337" y="183305"/>
                </a:moveTo>
                <a:lnTo>
                  <a:pt x="574659" y="185140"/>
                </a:lnTo>
                <a:cubicBezTo>
                  <a:pt x="575584" y="187891"/>
                  <a:pt x="576508" y="189726"/>
                  <a:pt x="577433" y="192478"/>
                </a:cubicBezTo>
                <a:lnTo>
                  <a:pt x="568186" y="192478"/>
                </a:lnTo>
                <a:lnTo>
                  <a:pt x="566337" y="188809"/>
                </a:lnTo>
                <a:close/>
                <a:moveTo>
                  <a:pt x="570998" y="176795"/>
                </a:moveTo>
                <a:cubicBezTo>
                  <a:pt x="571922" y="177712"/>
                  <a:pt x="572847" y="179547"/>
                  <a:pt x="572847" y="181381"/>
                </a:cubicBezTo>
                <a:lnTo>
                  <a:pt x="569148" y="178629"/>
                </a:lnTo>
                <a:close/>
                <a:moveTo>
                  <a:pt x="553466" y="176795"/>
                </a:moveTo>
                <a:lnTo>
                  <a:pt x="563526" y="176795"/>
                </a:lnTo>
                <a:lnTo>
                  <a:pt x="563526" y="182417"/>
                </a:lnTo>
                <a:lnTo>
                  <a:pt x="558940" y="185080"/>
                </a:lnTo>
                <a:lnTo>
                  <a:pt x="556277" y="186116"/>
                </a:lnTo>
                <a:lnTo>
                  <a:pt x="553466" y="186116"/>
                </a:lnTo>
                <a:lnTo>
                  <a:pt x="553466" y="179606"/>
                </a:lnTo>
                <a:close/>
                <a:moveTo>
                  <a:pt x="537737" y="176795"/>
                </a:moveTo>
                <a:lnTo>
                  <a:pt x="547844" y="176795"/>
                </a:lnTo>
                <a:lnTo>
                  <a:pt x="534980" y="194401"/>
                </a:lnTo>
                <a:lnTo>
                  <a:pt x="530386" y="191621"/>
                </a:lnTo>
                <a:lnTo>
                  <a:pt x="531305" y="184208"/>
                </a:lnTo>
                <a:close/>
                <a:moveTo>
                  <a:pt x="558940" y="167622"/>
                </a:moveTo>
                <a:lnTo>
                  <a:pt x="564562" y="173202"/>
                </a:lnTo>
                <a:lnTo>
                  <a:pt x="558940" y="174132"/>
                </a:lnTo>
                <a:close/>
                <a:moveTo>
                  <a:pt x="541414" y="164811"/>
                </a:moveTo>
                <a:lnTo>
                  <a:pt x="546945" y="164811"/>
                </a:lnTo>
                <a:lnTo>
                  <a:pt x="552476" y="164811"/>
                </a:lnTo>
                <a:lnTo>
                  <a:pt x="552476" y="168539"/>
                </a:lnTo>
                <a:lnTo>
                  <a:pt x="555241" y="168539"/>
                </a:lnTo>
                <a:lnTo>
                  <a:pt x="555241" y="174132"/>
                </a:lnTo>
                <a:lnTo>
                  <a:pt x="551554" y="174132"/>
                </a:lnTo>
                <a:lnTo>
                  <a:pt x="537727" y="174132"/>
                </a:lnTo>
                <a:lnTo>
                  <a:pt x="531274" y="172268"/>
                </a:lnTo>
                <a:lnTo>
                  <a:pt x="533118" y="168539"/>
                </a:lnTo>
                <a:close/>
                <a:moveTo>
                  <a:pt x="522102" y="142768"/>
                </a:moveTo>
                <a:lnTo>
                  <a:pt x="529499" y="143687"/>
                </a:lnTo>
                <a:lnTo>
                  <a:pt x="526725" y="153800"/>
                </a:lnTo>
                <a:lnTo>
                  <a:pt x="519327" y="155639"/>
                </a:lnTo>
                <a:lnTo>
                  <a:pt x="514704" y="146445"/>
                </a:lnTo>
                <a:close/>
                <a:moveTo>
                  <a:pt x="504496" y="110515"/>
                </a:moveTo>
                <a:cubicBezTo>
                  <a:pt x="504496" y="110515"/>
                  <a:pt x="504496" y="116987"/>
                  <a:pt x="504496" y="116987"/>
                </a:cubicBezTo>
                <a:lnTo>
                  <a:pt x="489795" y="117912"/>
                </a:lnTo>
                <a:lnTo>
                  <a:pt x="487038" y="115138"/>
                </a:lnTo>
                <a:lnTo>
                  <a:pt x="497145" y="112364"/>
                </a:lnTo>
                <a:cubicBezTo>
                  <a:pt x="497145" y="112364"/>
                  <a:pt x="503577" y="110515"/>
                  <a:pt x="504496" y="110515"/>
                </a:cubicBezTo>
                <a:close/>
                <a:moveTo>
                  <a:pt x="494389" y="94833"/>
                </a:moveTo>
                <a:lnTo>
                  <a:pt x="500821" y="94833"/>
                </a:lnTo>
                <a:lnTo>
                  <a:pt x="504496" y="94833"/>
                </a:lnTo>
                <a:lnTo>
                  <a:pt x="504496" y="99436"/>
                </a:lnTo>
                <a:lnTo>
                  <a:pt x="501739" y="103118"/>
                </a:lnTo>
                <a:lnTo>
                  <a:pt x="487038" y="103118"/>
                </a:lnTo>
                <a:lnTo>
                  <a:pt x="487038" y="97595"/>
                </a:lnTo>
                <a:lnTo>
                  <a:pt x="487038" y="96674"/>
                </a:lnTo>
                <a:lnTo>
                  <a:pt x="493470" y="96674"/>
                </a:lnTo>
                <a:close/>
                <a:moveTo>
                  <a:pt x="286847" y="0"/>
                </a:moveTo>
                <a:cubicBezTo>
                  <a:pt x="366168" y="0"/>
                  <a:pt x="437188" y="31309"/>
                  <a:pt x="488839" y="82878"/>
                </a:cubicBezTo>
                <a:lnTo>
                  <a:pt x="472237" y="82878"/>
                </a:lnTo>
                <a:lnTo>
                  <a:pt x="463014" y="91166"/>
                </a:lnTo>
                <a:lnTo>
                  <a:pt x="457480" y="91166"/>
                </a:lnTo>
                <a:lnTo>
                  <a:pt x="450101" y="87482"/>
                </a:lnTo>
                <a:lnTo>
                  <a:pt x="429809" y="81036"/>
                </a:lnTo>
                <a:lnTo>
                  <a:pt x="391994" y="81036"/>
                </a:lnTo>
                <a:lnTo>
                  <a:pt x="370780" y="95770"/>
                </a:lnTo>
                <a:lnTo>
                  <a:pt x="356022" y="97612"/>
                </a:lnTo>
                <a:lnTo>
                  <a:pt x="349566" y="103137"/>
                </a:lnTo>
                <a:lnTo>
                  <a:pt x="359712" y="104979"/>
                </a:lnTo>
                <a:lnTo>
                  <a:pt x="359712" y="108662"/>
                </a:lnTo>
                <a:lnTo>
                  <a:pt x="337576" y="108662"/>
                </a:lnTo>
                <a:lnTo>
                  <a:pt x="329275" y="115108"/>
                </a:lnTo>
                <a:lnTo>
                  <a:pt x="340343" y="124317"/>
                </a:lnTo>
                <a:lnTo>
                  <a:pt x="370780" y="124317"/>
                </a:lnTo>
                <a:lnTo>
                  <a:pt x="374469" y="119713"/>
                </a:lnTo>
                <a:lnTo>
                  <a:pt x="400295" y="119713"/>
                </a:lnTo>
                <a:lnTo>
                  <a:pt x="408596" y="128001"/>
                </a:lnTo>
                <a:lnTo>
                  <a:pt x="408596" y="140893"/>
                </a:lnTo>
                <a:lnTo>
                  <a:pt x="415974" y="148260"/>
                </a:lnTo>
                <a:lnTo>
                  <a:pt x="409518" y="152864"/>
                </a:lnTo>
                <a:lnTo>
                  <a:pt x="411363" y="169440"/>
                </a:lnTo>
                <a:lnTo>
                  <a:pt x="388304" y="197066"/>
                </a:lnTo>
                <a:lnTo>
                  <a:pt x="388304" y="222850"/>
                </a:lnTo>
                <a:lnTo>
                  <a:pt x="400295" y="229296"/>
                </a:lnTo>
                <a:lnTo>
                  <a:pt x="400295" y="252318"/>
                </a:lnTo>
                <a:lnTo>
                  <a:pt x="412285" y="272577"/>
                </a:lnTo>
                <a:lnTo>
                  <a:pt x="422431" y="273497"/>
                </a:lnTo>
                <a:lnTo>
                  <a:pt x="423353" y="267051"/>
                </a:lnTo>
                <a:lnTo>
                  <a:pt x="412285" y="249555"/>
                </a:lnTo>
                <a:lnTo>
                  <a:pt x="409518" y="232979"/>
                </a:lnTo>
                <a:lnTo>
                  <a:pt x="415974" y="232979"/>
                </a:lnTo>
                <a:lnTo>
                  <a:pt x="419664" y="250476"/>
                </a:lnTo>
                <a:lnTo>
                  <a:pt x="435343" y="273497"/>
                </a:lnTo>
                <a:lnTo>
                  <a:pt x="431654" y="281785"/>
                </a:lnTo>
                <a:lnTo>
                  <a:pt x="441800" y="297440"/>
                </a:lnTo>
                <a:lnTo>
                  <a:pt x="467625" y="303886"/>
                </a:lnTo>
                <a:lnTo>
                  <a:pt x="467625" y="299282"/>
                </a:lnTo>
                <a:lnTo>
                  <a:pt x="477771" y="301123"/>
                </a:lnTo>
                <a:lnTo>
                  <a:pt x="476849" y="308490"/>
                </a:lnTo>
                <a:lnTo>
                  <a:pt x="485150" y="310332"/>
                </a:lnTo>
                <a:lnTo>
                  <a:pt x="498062" y="313095"/>
                </a:lnTo>
                <a:lnTo>
                  <a:pt x="515587" y="333354"/>
                </a:lnTo>
                <a:lnTo>
                  <a:pt x="537723" y="335196"/>
                </a:lnTo>
                <a:lnTo>
                  <a:pt x="540490" y="353613"/>
                </a:lnTo>
                <a:lnTo>
                  <a:pt x="524810" y="364663"/>
                </a:lnTo>
                <a:lnTo>
                  <a:pt x="523888" y="381239"/>
                </a:lnTo>
                <a:lnTo>
                  <a:pt x="522043" y="391368"/>
                </a:lnTo>
                <a:lnTo>
                  <a:pt x="543257" y="418074"/>
                </a:lnTo>
                <a:cubicBezTo>
                  <a:pt x="495295" y="510160"/>
                  <a:pt x="398450" y="574621"/>
                  <a:pt x="286847" y="574621"/>
                </a:cubicBezTo>
                <a:cubicBezTo>
                  <a:pt x="131894" y="574621"/>
                  <a:pt x="4612" y="450304"/>
                  <a:pt x="0" y="296519"/>
                </a:cubicBezTo>
                <a:lnTo>
                  <a:pt x="19369" y="328749"/>
                </a:lnTo>
                <a:lnTo>
                  <a:pt x="26748" y="330591"/>
                </a:lnTo>
                <a:lnTo>
                  <a:pt x="34126" y="320462"/>
                </a:lnTo>
                <a:lnTo>
                  <a:pt x="37816" y="290994"/>
                </a:lnTo>
                <a:lnTo>
                  <a:pt x="45195" y="274418"/>
                </a:lnTo>
                <a:lnTo>
                  <a:pt x="57185" y="269814"/>
                </a:lnTo>
                <a:lnTo>
                  <a:pt x="78399" y="272577"/>
                </a:lnTo>
                <a:lnTo>
                  <a:pt x="105147" y="295598"/>
                </a:lnTo>
                <a:lnTo>
                  <a:pt x="105147" y="329670"/>
                </a:lnTo>
                <a:lnTo>
                  <a:pt x="140195" y="362822"/>
                </a:lnTo>
                <a:lnTo>
                  <a:pt x="142040" y="357296"/>
                </a:lnTo>
                <a:lnTo>
                  <a:pt x="113448" y="316778"/>
                </a:lnTo>
                <a:lnTo>
                  <a:pt x="117137" y="304807"/>
                </a:lnTo>
                <a:lnTo>
                  <a:pt x="131894" y="322303"/>
                </a:lnTo>
                <a:lnTo>
                  <a:pt x="140195" y="323224"/>
                </a:lnTo>
                <a:lnTo>
                  <a:pt x="151263" y="315857"/>
                </a:lnTo>
                <a:lnTo>
                  <a:pt x="149419" y="304807"/>
                </a:lnTo>
                <a:lnTo>
                  <a:pt x="130972" y="290073"/>
                </a:lnTo>
                <a:lnTo>
                  <a:pt x="130050" y="276260"/>
                </a:lnTo>
                <a:lnTo>
                  <a:pt x="135584" y="269814"/>
                </a:lnTo>
                <a:lnTo>
                  <a:pt x="144807" y="272577"/>
                </a:lnTo>
                <a:lnTo>
                  <a:pt x="143885" y="279023"/>
                </a:lnTo>
                <a:lnTo>
                  <a:pt x="149419" y="287311"/>
                </a:lnTo>
                <a:lnTo>
                  <a:pt x="154030" y="283627"/>
                </a:lnTo>
                <a:lnTo>
                  <a:pt x="151263" y="274418"/>
                </a:lnTo>
                <a:lnTo>
                  <a:pt x="177089" y="265210"/>
                </a:lnTo>
                <a:lnTo>
                  <a:pt x="189079" y="255080"/>
                </a:lnTo>
                <a:lnTo>
                  <a:pt x="187235" y="238505"/>
                </a:lnTo>
                <a:lnTo>
                  <a:pt x="164176" y="214562"/>
                </a:lnTo>
                <a:lnTo>
                  <a:pt x="164176" y="195224"/>
                </a:lnTo>
                <a:lnTo>
                  <a:pt x="174322" y="195224"/>
                </a:lnTo>
                <a:lnTo>
                  <a:pt x="204759" y="219166"/>
                </a:lnTo>
                <a:lnTo>
                  <a:pt x="213982" y="216404"/>
                </a:lnTo>
                <a:lnTo>
                  <a:pt x="208448" y="209037"/>
                </a:lnTo>
                <a:lnTo>
                  <a:pt x="191846" y="198907"/>
                </a:lnTo>
                <a:lnTo>
                  <a:pt x="192769" y="184173"/>
                </a:lnTo>
                <a:lnTo>
                  <a:pt x="212138" y="184173"/>
                </a:lnTo>
                <a:lnTo>
                  <a:pt x="213982" y="165756"/>
                </a:lnTo>
                <a:lnTo>
                  <a:pt x="206604" y="155627"/>
                </a:lnTo>
                <a:lnTo>
                  <a:pt x="210293" y="151022"/>
                </a:lnTo>
                <a:lnTo>
                  <a:pt x="220439" y="160231"/>
                </a:lnTo>
                <a:lnTo>
                  <a:pt x="223206" y="156547"/>
                </a:lnTo>
                <a:lnTo>
                  <a:pt x="211215" y="142734"/>
                </a:lnTo>
                <a:lnTo>
                  <a:pt x="180778" y="139051"/>
                </a:lnTo>
                <a:lnTo>
                  <a:pt x="176167" y="130763"/>
                </a:lnTo>
                <a:lnTo>
                  <a:pt x="185390" y="117871"/>
                </a:lnTo>
                <a:lnTo>
                  <a:pt x="191846" y="123396"/>
                </a:lnTo>
                <a:lnTo>
                  <a:pt x="213060" y="125238"/>
                </a:lnTo>
                <a:lnTo>
                  <a:pt x="239808" y="106821"/>
                </a:lnTo>
                <a:lnTo>
                  <a:pt x="244420" y="112346"/>
                </a:lnTo>
                <a:lnTo>
                  <a:pt x="237963" y="121554"/>
                </a:lnTo>
                <a:lnTo>
                  <a:pt x="237963" y="131684"/>
                </a:lnTo>
                <a:lnTo>
                  <a:pt x="262866" y="151022"/>
                </a:lnTo>
                <a:lnTo>
                  <a:pt x="270245" y="147339"/>
                </a:lnTo>
                <a:lnTo>
                  <a:pt x="267478" y="133526"/>
                </a:lnTo>
                <a:lnTo>
                  <a:pt x="249954" y="117871"/>
                </a:lnTo>
                <a:lnTo>
                  <a:pt x="273012" y="116029"/>
                </a:lnTo>
                <a:lnTo>
                  <a:pt x="273012" y="109583"/>
                </a:lnTo>
                <a:lnTo>
                  <a:pt x="284080" y="106821"/>
                </a:lnTo>
                <a:lnTo>
                  <a:pt x="275779" y="101295"/>
                </a:lnTo>
                <a:lnTo>
                  <a:pt x="275779" y="96691"/>
                </a:lnTo>
                <a:lnTo>
                  <a:pt x="299760" y="100375"/>
                </a:lnTo>
                <a:lnTo>
                  <a:pt x="303449" y="96691"/>
                </a:lnTo>
                <a:lnTo>
                  <a:pt x="272090" y="83799"/>
                </a:lnTo>
                <a:lnTo>
                  <a:pt x="157720" y="77353"/>
                </a:lnTo>
                <a:lnTo>
                  <a:pt x="147574" y="72748"/>
                </a:lnTo>
                <a:lnTo>
                  <a:pt x="130050" y="69986"/>
                </a:lnTo>
                <a:lnTo>
                  <a:pt x="117137" y="69065"/>
                </a:lnTo>
                <a:lnTo>
                  <a:pt x="106069" y="81036"/>
                </a:lnTo>
                <a:lnTo>
                  <a:pt x="100535" y="81036"/>
                </a:lnTo>
                <a:lnTo>
                  <a:pt x="93156" y="75511"/>
                </a:lnTo>
                <a:cubicBezTo>
                  <a:pt x="144807" y="28547"/>
                  <a:pt x="212138" y="0"/>
                  <a:pt x="286847" y="0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</p:sp>
      <p:sp>
        <p:nvSpPr>
          <p:cNvPr id="42" name="two-cogwheels-configuration-interface-symbol_44520"/>
          <p:cNvSpPr>
            <a:spLocks noChangeAspect="1"/>
          </p:cNvSpPr>
          <p:nvPr/>
        </p:nvSpPr>
        <p:spPr bwMode="auto">
          <a:xfrm>
            <a:off x="7294519" y="1415818"/>
            <a:ext cx="843019" cy="841747"/>
          </a:xfrm>
          <a:custGeom>
            <a:avLst/>
            <a:gdLst>
              <a:gd name="connsiteX0" fmla="*/ 377627 w 607991"/>
              <a:gd name="connsiteY0" fmla="*/ 294539 h 607074"/>
              <a:gd name="connsiteX1" fmla="*/ 294976 w 607991"/>
              <a:gd name="connsiteY1" fmla="*/ 377063 h 607074"/>
              <a:gd name="connsiteX2" fmla="*/ 377627 w 607991"/>
              <a:gd name="connsiteY2" fmla="*/ 459588 h 607074"/>
              <a:gd name="connsiteX3" fmla="*/ 460355 w 607991"/>
              <a:gd name="connsiteY3" fmla="*/ 377063 h 607074"/>
              <a:gd name="connsiteX4" fmla="*/ 377627 w 607991"/>
              <a:gd name="connsiteY4" fmla="*/ 294539 h 607074"/>
              <a:gd name="connsiteX5" fmla="*/ 359653 w 607991"/>
              <a:gd name="connsiteY5" fmla="*/ 147129 h 607074"/>
              <a:gd name="connsiteX6" fmla="*/ 395678 w 607991"/>
              <a:gd name="connsiteY6" fmla="*/ 147129 h 607074"/>
              <a:gd name="connsiteX7" fmla="*/ 423869 w 607991"/>
              <a:gd name="connsiteY7" fmla="*/ 175277 h 607074"/>
              <a:gd name="connsiteX8" fmla="*/ 423869 w 607991"/>
              <a:gd name="connsiteY8" fmla="*/ 197288 h 607074"/>
              <a:gd name="connsiteX9" fmla="*/ 435698 w 607991"/>
              <a:gd name="connsiteY9" fmla="*/ 212474 h 607074"/>
              <a:gd name="connsiteX10" fmla="*/ 453212 w 607991"/>
              <a:gd name="connsiteY10" fmla="*/ 219760 h 607074"/>
              <a:gd name="connsiteX11" fmla="*/ 460970 w 607991"/>
              <a:gd name="connsiteY11" fmla="*/ 221447 h 607074"/>
              <a:gd name="connsiteX12" fmla="*/ 472185 w 607991"/>
              <a:gd name="connsiteY12" fmla="*/ 217459 h 607074"/>
              <a:gd name="connsiteX13" fmla="*/ 487931 w 607991"/>
              <a:gd name="connsiteY13" fmla="*/ 201737 h 607074"/>
              <a:gd name="connsiteX14" fmla="*/ 507826 w 607991"/>
              <a:gd name="connsiteY14" fmla="*/ 193530 h 607074"/>
              <a:gd name="connsiteX15" fmla="*/ 527798 w 607991"/>
              <a:gd name="connsiteY15" fmla="*/ 201737 h 607074"/>
              <a:gd name="connsiteX16" fmla="*/ 553300 w 607991"/>
              <a:gd name="connsiteY16" fmla="*/ 227200 h 607074"/>
              <a:gd name="connsiteX17" fmla="*/ 553300 w 607991"/>
              <a:gd name="connsiteY17" fmla="*/ 267005 h 607074"/>
              <a:gd name="connsiteX18" fmla="*/ 537553 w 607991"/>
              <a:gd name="connsiteY18" fmla="*/ 282727 h 607074"/>
              <a:gd name="connsiteX19" fmla="*/ 535249 w 607991"/>
              <a:gd name="connsiteY19" fmla="*/ 301671 h 607074"/>
              <a:gd name="connsiteX20" fmla="*/ 542546 w 607991"/>
              <a:gd name="connsiteY20" fmla="*/ 319158 h 607074"/>
              <a:gd name="connsiteX21" fmla="*/ 557755 w 607991"/>
              <a:gd name="connsiteY21" fmla="*/ 330969 h 607074"/>
              <a:gd name="connsiteX22" fmla="*/ 579800 w 607991"/>
              <a:gd name="connsiteY22" fmla="*/ 330969 h 607074"/>
              <a:gd name="connsiteX23" fmla="*/ 607991 w 607991"/>
              <a:gd name="connsiteY23" fmla="*/ 359116 h 607074"/>
              <a:gd name="connsiteX24" fmla="*/ 607991 w 607991"/>
              <a:gd name="connsiteY24" fmla="*/ 395087 h 607074"/>
              <a:gd name="connsiteX25" fmla="*/ 579800 w 607991"/>
              <a:gd name="connsiteY25" fmla="*/ 423234 h 607074"/>
              <a:gd name="connsiteX26" fmla="*/ 557755 w 607991"/>
              <a:gd name="connsiteY26" fmla="*/ 423234 h 607074"/>
              <a:gd name="connsiteX27" fmla="*/ 542546 w 607991"/>
              <a:gd name="connsiteY27" fmla="*/ 435045 h 607074"/>
              <a:gd name="connsiteX28" fmla="*/ 535249 w 607991"/>
              <a:gd name="connsiteY28" fmla="*/ 452532 h 607074"/>
              <a:gd name="connsiteX29" fmla="*/ 537630 w 607991"/>
              <a:gd name="connsiteY29" fmla="*/ 471476 h 607074"/>
              <a:gd name="connsiteX30" fmla="*/ 553300 w 607991"/>
              <a:gd name="connsiteY30" fmla="*/ 487199 h 607074"/>
              <a:gd name="connsiteX31" fmla="*/ 553300 w 607991"/>
              <a:gd name="connsiteY31" fmla="*/ 527004 h 607074"/>
              <a:gd name="connsiteX32" fmla="*/ 527798 w 607991"/>
              <a:gd name="connsiteY32" fmla="*/ 552467 h 607074"/>
              <a:gd name="connsiteX33" fmla="*/ 507826 w 607991"/>
              <a:gd name="connsiteY33" fmla="*/ 560750 h 607074"/>
              <a:gd name="connsiteX34" fmla="*/ 487931 w 607991"/>
              <a:gd name="connsiteY34" fmla="*/ 552467 h 607074"/>
              <a:gd name="connsiteX35" fmla="*/ 472261 w 607991"/>
              <a:gd name="connsiteY35" fmla="*/ 536821 h 607074"/>
              <a:gd name="connsiteX36" fmla="*/ 460970 w 607991"/>
              <a:gd name="connsiteY36" fmla="*/ 532756 h 607074"/>
              <a:gd name="connsiteX37" fmla="*/ 453212 w 607991"/>
              <a:gd name="connsiteY37" fmla="*/ 534443 h 607074"/>
              <a:gd name="connsiteX38" fmla="*/ 435698 w 607991"/>
              <a:gd name="connsiteY38" fmla="*/ 541729 h 607074"/>
              <a:gd name="connsiteX39" fmla="*/ 423869 w 607991"/>
              <a:gd name="connsiteY39" fmla="*/ 556915 h 607074"/>
              <a:gd name="connsiteX40" fmla="*/ 423869 w 607991"/>
              <a:gd name="connsiteY40" fmla="*/ 578927 h 607074"/>
              <a:gd name="connsiteX41" fmla="*/ 395678 w 607991"/>
              <a:gd name="connsiteY41" fmla="*/ 607074 h 607074"/>
              <a:gd name="connsiteX42" fmla="*/ 359653 w 607991"/>
              <a:gd name="connsiteY42" fmla="*/ 607074 h 607074"/>
              <a:gd name="connsiteX43" fmla="*/ 331462 w 607991"/>
              <a:gd name="connsiteY43" fmla="*/ 578927 h 607074"/>
              <a:gd name="connsiteX44" fmla="*/ 331462 w 607991"/>
              <a:gd name="connsiteY44" fmla="*/ 556915 h 607074"/>
              <a:gd name="connsiteX45" fmla="*/ 319633 w 607991"/>
              <a:gd name="connsiteY45" fmla="*/ 541729 h 607074"/>
              <a:gd name="connsiteX46" fmla="*/ 302119 w 607991"/>
              <a:gd name="connsiteY46" fmla="*/ 534443 h 607074"/>
              <a:gd name="connsiteX47" fmla="*/ 294361 w 607991"/>
              <a:gd name="connsiteY47" fmla="*/ 532756 h 607074"/>
              <a:gd name="connsiteX48" fmla="*/ 283146 w 607991"/>
              <a:gd name="connsiteY48" fmla="*/ 536821 h 607074"/>
              <a:gd name="connsiteX49" fmla="*/ 267400 w 607991"/>
              <a:gd name="connsiteY49" fmla="*/ 552467 h 607074"/>
              <a:gd name="connsiteX50" fmla="*/ 247505 w 607991"/>
              <a:gd name="connsiteY50" fmla="*/ 560750 h 607074"/>
              <a:gd name="connsiteX51" fmla="*/ 227533 w 607991"/>
              <a:gd name="connsiteY51" fmla="*/ 552467 h 607074"/>
              <a:gd name="connsiteX52" fmla="*/ 202031 w 607991"/>
              <a:gd name="connsiteY52" fmla="*/ 527004 h 607074"/>
              <a:gd name="connsiteX53" fmla="*/ 202031 w 607991"/>
              <a:gd name="connsiteY53" fmla="*/ 487199 h 607074"/>
              <a:gd name="connsiteX54" fmla="*/ 217701 w 607991"/>
              <a:gd name="connsiteY54" fmla="*/ 471476 h 607074"/>
              <a:gd name="connsiteX55" fmla="*/ 220082 w 607991"/>
              <a:gd name="connsiteY55" fmla="*/ 452532 h 607074"/>
              <a:gd name="connsiteX56" fmla="*/ 212785 w 607991"/>
              <a:gd name="connsiteY56" fmla="*/ 435045 h 607074"/>
              <a:gd name="connsiteX57" fmla="*/ 197576 w 607991"/>
              <a:gd name="connsiteY57" fmla="*/ 423234 h 607074"/>
              <a:gd name="connsiteX58" fmla="*/ 175531 w 607991"/>
              <a:gd name="connsiteY58" fmla="*/ 423234 h 607074"/>
              <a:gd name="connsiteX59" fmla="*/ 147340 w 607991"/>
              <a:gd name="connsiteY59" fmla="*/ 395087 h 607074"/>
              <a:gd name="connsiteX60" fmla="*/ 147340 w 607991"/>
              <a:gd name="connsiteY60" fmla="*/ 359116 h 607074"/>
              <a:gd name="connsiteX61" fmla="*/ 175531 w 607991"/>
              <a:gd name="connsiteY61" fmla="*/ 330969 h 607074"/>
              <a:gd name="connsiteX62" fmla="*/ 197576 w 607991"/>
              <a:gd name="connsiteY62" fmla="*/ 330969 h 607074"/>
              <a:gd name="connsiteX63" fmla="*/ 212785 w 607991"/>
              <a:gd name="connsiteY63" fmla="*/ 319158 h 607074"/>
              <a:gd name="connsiteX64" fmla="*/ 220082 w 607991"/>
              <a:gd name="connsiteY64" fmla="*/ 301671 h 607074"/>
              <a:gd name="connsiteX65" fmla="*/ 217701 w 607991"/>
              <a:gd name="connsiteY65" fmla="*/ 282727 h 607074"/>
              <a:gd name="connsiteX66" fmla="*/ 202031 w 607991"/>
              <a:gd name="connsiteY66" fmla="*/ 267005 h 607074"/>
              <a:gd name="connsiteX67" fmla="*/ 193735 w 607991"/>
              <a:gd name="connsiteY67" fmla="*/ 247141 h 607074"/>
              <a:gd name="connsiteX68" fmla="*/ 202031 w 607991"/>
              <a:gd name="connsiteY68" fmla="*/ 227200 h 607074"/>
              <a:gd name="connsiteX69" fmla="*/ 227533 w 607991"/>
              <a:gd name="connsiteY69" fmla="*/ 201737 h 607074"/>
              <a:gd name="connsiteX70" fmla="*/ 247505 w 607991"/>
              <a:gd name="connsiteY70" fmla="*/ 193530 h 607074"/>
              <a:gd name="connsiteX71" fmla="*/ 267400 w 607991"/>
              <a:gd name="connsiteY71" fmla="*/ 201737 h 607074"/>
              <a:gd name="connsiteX72" fmla="*/ 283070 w 607991"/>
              <a:gd name="connsiteY72" fmla="*/ 217383 h 607074"/>
              <a:gd name="connsiteX73" fmla="*/ 294361 w 607991"/>
              <a:gd name="connsiteY73" fmla="*/ 221447 h 607074"/>
              <a:gd name="connsiteX74" fmla="*/ 302119 w 607991"/>
              <a:gd name="connsiteY74" fmla="*/ 219760 h 607074"/>
              <a:gd name="connsiteX75" fmla="*/ 319633 w 607991"/>
              <a:gd name="connsiteY75" fmla="*/ 212474 h 607074"/>
              <a:gd name="connsiteX76" fmla="*/ 331462 w 607991"/>
              <a:gd name="connsiteY76" fmla="*/ 197288 h 607074"/>
              <a:gd name="connsiteX77" fmla="*/ 331462 w 607991"/>
              <a:gd name="connsiteY77" fmla="*/ 175277 h 607074"/>
              <a:gd name="connsiteX78" fmla="*/ 359653 w 607991"/>
              <a:gd name="connsiteY78" fmla="*/ 147129 h 607074"/>
              <a:gd name="connsiteX79" fmla="*/ 119929 w 607991"/>
              <a:gd name="connsiteY79" fmla="*/ 83135 h 607074"/>
              <a:gd name="connsiteX80" fmla="*/ 83282 w 607991"/>
              <a:gd name="connsiteY80" fmla="*/ 119717 h 607074"/>
              <a:gd name="connsiteX81" fmla="*/ 119929 w 607991"/>
              <a:gd name="connsiteY81" fmla="*/ 156223 h 607074"/>
              <a:gd name="connsiteX82" fmla="*/ 156499 w 607991"/>
              <a:gd name="connsiteY82" fmla="*/ 119717 h 607074"/>
              <a:gd name="connsiteX83" fmla="*/ 119929 w 607991"/>
              <a:gd name="connsiteY83" fmla="*/ 83135 h 607074"/>
              <a:gd name="connsiteX84" fmla="*/ 110863 w 607991"/>
              <a:gd name="connsiteY84" fmla="*/ 0 h 607074"/>
              <a:gd name="connsiteX85" fmla="*/ 128918 w 607991"/>
              <a:gd name="connsiteY85" fmla="*/ 0 h 607074"/>
              <a:gd name="connsiteX86" fmla="*/ 147741 w 607991"/>
              <a:gd name="connsiteY86" fmla="*/ 18790 h 607074"/>
              <a:gd name="connsiteX87" fmla="*/ 147741 w 607991"/>
              <a:gd name="connsiteY87" fmla="*/ 29834 h 607074"/>
              <a:gd name="connsiteX88" fmla="*/ 150507 w 607991"/>
              <a:gd name="connsiteY88" fmla="*/ 32978 h 607074"/>
              <a:gd name="connsiteX89" fmla="*/ 159726 w 607991"/>
              <a:gd name="connsiteY89" fmla="*/ 36813 h 607074"/>
              <a:gd name="connsiteX90" fmla="*/ 161570 w 607991"/>
              <a:gd name="connsiteY90" fmla="*/ 37196 h 607074"/>
              <a:gd name="connsiteX91" fmla="*/ 163875 w 607991"/>
              <a:gd name="connsiteY91" fmla="*/ 36583 h 607074"/>
              <a:gd name="connsiteX92" fmla="*/ 171711 w 607991"/>
              <a:gd name="connsiteY92" fmla="*/ 28683 h 607074"/>
              <a:gd name="connsiteX93" fmla="*/ 185002 w 607991"/>
              <a:gd name="connsiteY93" fmla="*/ 23238 h 607074"/>
              <a:gd name="connsiteX94" fmla="*/ 198294 w 607991"/>
              <a:gd name="connsiteY94" fmla="*/ 28683 h 607074"/>
              <a:gd name="connsiteX95" fmla="*/ 211047 w 607991"/>
              <a:gd name="connsiteY95" fmla="*/ 41414 h 607074"/>
              <a:gd name="connsiteX96" fmla="*/ 211047 w 607991"/>
              <a:gd name="connsiteY96" fmla="*/ 67950 h 607074"/>
              <a:gd name="connsiteX97" fmla="*/ 203211 w 607991"/>
              <a:gd name="connsiteY97" fmla="*/ 75849 h 607074"/>
              <a:gd name="connsiteX98" fmla="*/ 202903 w 607991"/>
              <a:gd name="connsiteY98" fmla="*/ 79914 h 607074"/>
              <a:gd name="connsiteX99" fmla="*/ 206822 w 607991"/>
              <a:gd name="connsiteY99" fmla="*/ 89117 h 607074"/>
              <a:gd name="connsiteX100" fmla="*/ 209972 w 607991"/>
              <a:gd name="connsiteY100" fmla="*/ 91878 h 607074"/>
              <a:gd name="connsiteX101" fmla="*/ 220958 w 607991"/>
              <a:gd name="connsiteY101" fmla="*/ 91878 h 607074"/>
              <a:gd name="connsiteX102" fmla="*/ 239781 w 607991"/>
              <a:gd name="connsiteY102" fmla="*/ 110668 h 607074"/>
              <a:gd name="connsiteX103" fmla="*/ 239781 w 607991"/>
              <a:gd name="connsiteY103" fmla="*/ 128691 h 607074"/>
              <a:gd name="connsiteX104" fmla="*/ 220958 w 607991"/>
              <a:gd name="connsiteY104" fmla="*/ 147480 h 607074"/>
              <a:gd name="connsiteX105" fmla="*/ 209972 w 607991"/>
              <a:gd name="connsiteY105" fmla="*/ 147480 h 607074"/>
              <a:gd name="connsiteX106" fmla="*/ 206822 w 607991"/>
              <a:gd name="connsiteY106" fmla="*/ 150241 h 607074"/>
              <a:gd name="connsiteX107" fmla="*/ 202903 w 607991"/>
              <a:gd name="connsiteY107" fmla="*/ 159444 h 607074"/>
              <a:gd name="connsiteX108" fmla="*/ 203211 w 607991"/>
              <a:gd name="connsiteY108" fmla="*/ 163586 h 607074"/>
              <a:gd name="connsiteX109" fmla="*/ 211047 w 607991"/>
              <a:gd name="connsiteY109" fmla="*/ 171408 h 607074"/>
              <a:gd name="connsiteX110" fmla="*/ 211047 w 607991"/>
              <a:gd name="connsiteY110" fmla="*/ 197944 h 607074"/>
              <a:gd name="connsiteX111" fmla="*/ 198294 w 607991"/>
              <a:gd name="connsiteY111" fmla="*/ 210675 h 607074"/>
              <a:gd name="connsiteX112" fmla="*/ 185002 w 607991"/>
              <a:gd name="connsiteY112" fmla="*/ 216197 h 607074"/>
              <a:gd name="connsiteX113" fmla="*/ 171711 w 607991"/>
              <a:gd name="connsiteY113" fmla="*/ 210675 h 607074"/>
              <a:gd name="connsiteX114" fmla="*/ 163875 w 607991"/>
              <a:gd name="connsiteY114" fmla="*/ 202852 h 607074"/>
              <a:gd name="connsiteX115" fmla="*/ 161570 w 607991"/>
              <a:gd name="connsiteY115" fmla="*/ 202239 h 607074"/>
              <a:gd name="connsiteX116" fmla="*/ 159726 w 607991"/>
              <a:gd name="connsiteY116" fmla="*/ 202546 h 607074"/>
              <a:gd name="connsiteX117" fmla="*/ 150507 w 607991"/>
              <a:gd name="connsiteY117" fmla="*/ 206457 h 607074"/>
              <a:gd name="connsiteX118" fmla="*/ 147741 w 607991"/>
              <a:gd name="connsiteY118" fmla="*/ 209601 h 607074"/>
              <a:gd name="connsiteX119" fmla="*/ 147741 w 607991"/>
              <a:gd name="connsiteY119" fmla="*/ 220568 h 607074"/>
              <a:gd name="connsiteX120" fmla="*/ 128918 w 607991"/>
              <a:gd name="connsiteY120" fmla="*/ 239358 h 607074"/>
              <a:gd name="connsiteX121" fmla="*/ 110863 w 607991"/>
              <a:gd name="connsiteY121" fmla="*/ 239358 h 607074"/>
              <a:gd name="connsiteX122" fmla="*/ 92117 w 607991"/>
              <a:gd name="connsiteY122" fmla="*/ 220568 h 607074"/>
              <a:gd name="connsiteX123" fmla="*/ 92117 w 607991"/>
              <a:gd name="connsiteY123" fmla="*/ 209601 h 607074"/>
              <a:gd name="connsiteX124" fmla="*/ 89274 w 607991"/>
              <a:gd name="connsiteY124" fmla="*/ 206457 h 607074"/>
              <a:gd name="connsiteX125" fmla="*/ 80055 w 607991"/>
              <a:gd name="connsiteY125" fmla="*/ 202546 h 607074"/>
              <a:gd name="connsiteX126" fmla="*/ 78211 w 607991"/>
              <a:gd name="connsiteY126" fmla="*/ 202239 h 607074"/>
              <a:gd name="connsiteX127" fmla="*/ 75983 w 607991"/>
              <a:gd name="connsiteY127" fmla="*/ 202852 h 607074"/>
              <a:gd name="connsiteX128" fmla="*/ 68070 w 607991"/>
              <a:gd name="connsiteY128" fmla="*/ 210675 h 607074"/>
              <a:gd name="connsiteX129" fmla="*/ 54779 w 607991"/>
              <a:gd name="connsiteY129" fmla="*/ 216197 h 607074"/>
              <a:gd name="connsiteX130" fmla="*/ 41487 w 607991"/>
              <a:gd name="connsiteY130" fmla="*/ 210675 h 607074"/>
              <a:gd name="connsiteX131" fmla="*/ 28734 w 607991"/>
              <a:gd name="connsiteY131" fmla="*/ 197944 h 607074"/>
              <a:gd name="connsiteX132" fmla="*/ 23279 w 607991"/>
              <a:gd name="connsiteY132" fmla="*/ 184676 h 607074"/>
              <a:gd name="connsiteX133" fmla="*/ 28734 w 607991"/>
              <a:gd name="connsiteY133" fmla="*/ 171408 h 607074"/>
              <a:gd name="connsiteX134" fmla="*/ 36570 w 607991"/>
              <a:gd name="connsiteY134" fmla="*/ 163586 h 607074"/>
              <a:gd name="connsiteX135" fmla="*/ 36878 w 607991"/>
              <a:gd name="connsiteY135" fmla="*/ 159444 h 607074"/>
              <a:gd name="connsiteX136" fmla="*/ 33036 w 607991"/>
              <a:gd name="connsiteY136" fmla="*/ 150241 h 607074"/>
              <a:gd name="connsiteX137" fmla="*/ 29886 w 607991"/>
              <a:gd name="connsiteY137" fmla="*/ 147480 h 607074"/>
              <a:gd name="connsiteX138" fmla="*/ 18823 w 607991"/>
              <a:gd name="connsiteY138" fmla="*/ 147480 h 607074"/>
              <a:gd name="connsiteX139" fmla="*/ 0 w 607991"/>
              <a:gd name="connsiteY139" fmla="*/ 128691 h 607074"/>
              <a:gd name="connsiteX140" fmla="*/ 0 w 607991"/>
              <a:gd name="connsiteY140" fmla="*/ 110668 h 607074"/>
              <a:gd name="connsiteX141" fmla="*/ 18823 w 607991"/>
              <a:gd name="connsiteY141" fmla="*/ 91955 h 607074"/>
              <a:gd name="connsiteX142" fmla="*/ 29886 w 607991"/>
              <a:gd name="connsiteY142" fmla="*/ 91955 h 607074"/>
              <a:gd name="connsiteX143" fmla="*/ 33036 w 607991"/>
              <a:gd name="connsiteY143" fmla="*/ 89194 h 607074"/>
              <a:gd name="connsiteX144" fmla="*/ 36878 w 607991"/>
              <a:gd name="connsiteY144" fmla="*/ 79914 h 607074"/>
              <a:gd name="connsiteX145" fmla="*/ 36570 w 607991"/>
              <a:gd name="connsiteY145" fmla="*/ 75849 h 607074"/>
              <a:gd name="connsiteX146" fmla="*/ 28734 w 607991"/>
              <a:gd name="connsiteY146" fmla="*/ 67950 h 607074"/>
              <a:gd name="connsiteX147" fmla="*/ 28734 w 607991"/>
              <a:gd name="connsiteY147" fmla="*/ 41414 h 607074"/>
              <a:gd name="connsiteX148" fmla="*/ 41487 w 607991"/>
              <a:gd name="connsiteY148" fmla="*/ 28683 h 607074"/>
              <a:gd name="connsiteX149" fmla="*/ 54779 w 607991"/>
              <a:gd name="connsiteY149" fmla="*/ 23238 h 607074"/>
              <a:gd name="connsiteX150" fmla="*/ 68070 w 607991"/>
              <a:gd name="connsiteY150" fmla="*/ 28683 h 607074"/>
              <a:gd name="connsiteX151" fmla="*/ 75983 w 607991"/>
              <a:gd name="connsiteY151" fmla="*/ 36583 h 607074"/>
              <a:gd name="connsiteX152" fmla="*/ 78211 w 607991"/>
              <a:gd name="connsiteY152" fmla="*/ 37196 h 607074"/>
              <a:gd name="connsiteX153" fmla="*/ 80055 w 607991"/>
              <a:gd name="connsiteY153" fmla="*/ 36813 h 607074"/>
              <a:gd name="connsiteX154" fmla="*/ 89351 w 607991"/>
              <a:gd name="connsiteY154" fmla="*/ 32978 h 607074"/>
              <a:gd name="connsiteX155" fmla="*/ 92117 w 607991"/>
              <a:gd name="connsiteY155" fmla="*/ 29834 h 607074"/>
              <a:gd name="connsiteX156" fmla="*/ 92117 w 607991"/>
              <a:gd name="connsiteY156" fmla="*/ 18790 h 607074"/>
              <a:gd name="connsiteX157" fmla="*/ 110863 w 607991"/>
              <a:gd name="connsiteY157" fmla="*/ 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7991" h="607074">
                <a:moveTo>
                  <a:pt x="377627" y="294539"/>
                </a:moveTo>
                <a:cubicBezTo>
                  <a:pt x="332077" y="294539"/>
                  <a:pt x="294976" y="331583"/>
                  <a:pt x="294976" y="377063"/>
                </a:cubicBezTo>
                <a:cubicBezTo>
                  <a:pt x="294976" y="422621"/>
                  <a:pt x="332077" y="459588"/>
                  <a:pt x="377627" y="459588"/>
                </a:cubicBezTo>
                <a:cubicBezTo>
                  <a:pt x="423254" y="459588"/>
                  <a:pt x="460355" y="422621"/>
                  <a:pt x="460355" y="377063"/>
                </a:cubicBezTo>
                <a:cubicBezTo>
                  <a:pt x="460355" y="331583"/>
                  <a:pt x="423254" y="294539"/>
                  <a:pt x="377627" y="294539"/>
                </a:cubicBezTo>
                <a:close/>
                <a:moveTo>
                  <a:pt x="359653" y="147129"/>
                </a:moveTo>
                <a:lnTo>
                  <a:pt x="395678" y="147129"/>
                </a:lnTo>
                <a:cubicBezTo>
                  <a:pt x="411271" y="147129"/>
                  <a:pt x="423869" y="159707"/>
                  <a:pt x="423869" y="175277"/>
                </a:cubicBezTo>
                <a:lnTo>
                  <a:pt x="423869" y="197288"/>
                </a:lnTo>
                <a:cubicBezTo>
                  <a:pt x="423869" y="203270"/>
                  <a:pt x="429323" y="210173"/>
                  <a:pt x="435698" y="212474"/>
                </a:cubicBezTo>
                <a:cubicBezTo>
                  <a:pt x="441613" y="214545"/>
                  <a:pt x="447527" y="216999"/>
                  <a:pt x="453212" y="219760"/>
                </a:cubicBezTo>
                <a:cubicBezTo>
                  <a:pt x="455516" y="220834"/>
                  <a:pt x="458205" y="221447"/>
                  <a:pt x="460970" y="221447"/>
                </a:cubicBezTo>
                <a:cubicBezTo>
                  <a:pt x="465502" y="221447"/>
                  <a:pt x="469727" y="219913"/>
                  <a:pt x="472185" y="217459"/>
                </a:cubicBezTo>
                <a:lnTo>
                  <a:pt x="487931" y="201737"/>
                </a:lnTo>
                <a:cubicBezTo>
                  <a:pt x="493232" y="196445"/>
                  <a:pt x="500298" y="193530"/>
                  <a:pt x="507826" y="193530"/>
                </a:cubicBezTo>
                <a:cubicBezTo>
                  <a:pt x="515431" y="193530"/>
                  <a:pt x="522498" y="196445"/>
                  <a:pt x="527798" y="201737"/>
                </a:cubicBezTo>
                <a:lnTo>
                  <a:pt x="553300" y="227200"/>
                </a:lnTo>
                <a:cubicBezTo>
                  <a:pt x="564284" y="238167"/>
                  <a:pt x="564284" y="256037"/>
                  <a:pt x="553300" y="267005"/>
                </a:cubicBezTo>
                <a:lnTo>
                  <a:pt x="537553" y="282727"/>
                </a:lnTo>
                <a:cubicBezTo>
                  <a:pt x="533405" y="286946"/>
                  <a:pt x="532253" y="295612"/>
                  <a:pt x="535249" y="301671"/>
                </a:cubicBezTo>
                <a:cubicBezTo>
                  <a:pt x="538014" y="307347"/>
                  <a:pt x="540472" y="313252"/>
                  <a:pt x="542546" y="319158"/>
                </a:cubicBezTo>
                <a:cubicBezTo>
                  <a:pt x="544850" y="325524"/>
                  <a:pt x="551764" y="330969"/>
                  <a:pt x="557755" y="330969"/>
                </a:cubicBezTo>
                <a:lnTo>
                  <a:pt x="579800" y="330969"/>
                </a:lnTo>
                <a:cubicBezTo>
                  <a:pt x="595317" y="330969"/>
                  <a:pt x="607991" y="343547"/>
                  <a:pt x="607991" y="359116"/>
                </a:cubicBezTo>
                <a:lnTo>
                  <a:pt x="607991" y="395087"/>
                </a:lnTo>
                <a:cubicBezTo>
                  <a:pt x="607991" y="410656"/>
                  <a:pt x="595394" y="423234"/>
                  <a:pt x="579800" y="423234"/>
                </a:cubicBezTo>
                <a:lnTo>
                  <a:pt x="557755" y="423234"/>
                </a:lnTo>
                <a:cubicBezTo>
                  <a:pt x="551764" y="423234"/>
                  <a:pt x="544850" y="428680"/>
                  <a:pt x="542546" y="435045"/>
                </a:cubicBezTo>
                <a:cubicBezTo>
                  <a:pt x="540472" y="440951"/>
                  <a:pt x="538014" y="446857"/>
                  <a:pt x="535249" y="452532"/>
                </a:cubicBezTo>
                <a:cubicBezTo>
                  <a:pt x="532330" y="458591"/>
                  <a:pt x="533405" y="467258"/>
                  <a:pt x="537630" y="471476"/>
                </a:cubicBezTo>
                <a:lnTo>
                  <a:pt x="553300" y="487199"/>
                </a:lnTo>
                <a:cubicBezTo>
                  <a:pt x="564284" y="498166"/>
                  <a:pt x="564284" y="516036"/>
                  <a:pt x="553300" y="527004"/>
                </a:cubicBezTo>
                <a:lnTo>
                  <a:pt x="527798" y="552467"/>
                </a:lnTo>
                <a:cubicBezTo>
                  <a:pt x="522498" y="557759"/>
                  <a:pt x="515431" y="560750"/>
                  <a:pt x="507826" y="560750"/>
                </a:cubicBezTo>
                <a:cubicBezTo>
                  <a:pt x="500298" y="560750"/>
                  <a:pt x="493232" y="557759"/>
                  <a:pt x="487931" y="552467"/>
                </a:cubicBezTo>
                <a:lnTo>
                  <a:pt x="472261" y="536821"/>
                </a:lnTo>
                <a:cubicBezTo>
                  <a:pt x="469727" y="534290"/>
                  <a:pt x="465502" y="532756"/>
                  <a:pt x="460970" y="532756"/>
                </a:cubicBezTo>
                <a:cubicBezTo>
                  <a:pt x="458205" y="532756"/>
                  <a:pt x="455439" y="533369"/>
                  <a:pt x="453212" y="534443"/>
                </a:cubicBezTo>
                <a:cubicBezTo>
                  <a:pt x="447527" y="537204"/>
                  <a:pt x="441613" y="539658"/>
                  <a:pt x="435698" y="541729"/>
                </a:cubicBezTo>
                <a:cubicBezTo>
                  <a:pt x="429323" y="544030"/>
                  <a:pt x="423869" y="550933"/>
                  <a:pt x="423869" y="556915"/>
                </a:cubicBezTo>
                <a:lnTo>
                  <a:pt x="423869" y="578927"/>
                </a:lnTo>
                <a:cubicBezTo>
                  <a:pt x="423869" y="594496"/>
                  <a:pt x="411271" y="607074"/>
                  <a:pt x="395678" y="607074"/>
                </a:cubicBezTo>
                <a:lnTo>
                  <a:pt x="359653" y="607074"/>
                </a:lnTo>
                <a:cubicBezTo>
                  <a:pt x="344060" y="607074"/>
                  <a:pt x="331462" y="594496"/>
                  <a:pt x="331462" y="578927"/>
                </a:cubicBezTo>
                <a:lnTo>
                  <a:pt x="331462" y="556915"/>
                </a:lnTo>
                <a:cubicBezTo>
                  <a:pt x="331462" y="550933"/>
                  <a:pt x="326008" y="544030"/>
                  <a:pt x="319633" y="541729"/>
                </a:cubicBezTo>
                <a:cubicBezTo>
                  <a:pt x="313718" y="539658"/>
                  <a:pt x="307804" y="537204"/>
                  <a:pt x="302119" y="534443"/>
                </a:cubicBezTo>
                <a:cubicBezTo>
                  <a:pt x="299892" y="533369"/>
                  <a:pt x="297203" y="532756"/>
                  <a:pt x="294361" y="532756"/>
                </a:cubicBezTo>
                <a:cubicBezTo>
                  <a:pt x="289829" y="532756"/>
                  <a:pt x="285681" y="534290"/>
                  <a:pt x="283146" y="536821"/>
                </a:cubicBezTo>
                <a:lnTo>
                  <a:pt x="267400" y="552467"/>
                </a:lnTo>
                <a:cubicBezTo>
                  <a:pt x="262099" y="557759"/>
                  <a:pt x="255033" y="560750"/>
                  <a:pt x="247505" y="560750"/>
                </a:cubicBezTo>
                <a:cubicBezTo>
                  <a:pt x="239977" y="560750"/>
                  <a:pt x="232834" y="557759"/>
                  <a:pt x="227533" y="552467"/>
                </a:cubicBezTo>
                <a:lnTo>
                  <a:pt x="202031" y="527004"/>
                </a:lnTo>
                <a:cubicBezTo>
                  <a:pt x="191047" y="516036"/>
                  <a:pt x="191047" y="498166"/>
                  <a:pt x="202031" y="487199"/>
                </a:cubicBezTo>
                <a:lnTo>
                  <a:pt x="217701" y="471476"/>
                </a:lnTo>
                <a:cubicBezTo>
                  <a:pt x="221926" y="467258"/>
                  <a:pt x="223001" y="458591"/>
                  <a:pt x="220082" y="452532"/>
                </a:cubicBezTo>
                <a:cubicBezTo>
                  <a:pt x="217317" y="446780"/>
                  <a:pt x="214859" y="440951"/>
                  <a:pt x="212785" y="435045"/>
                </a:cubicBezTo>
                <a:cubicBezTo>
                  <a:pt x="210481" y="428603"/>
                  <a:pt x="203568" y="423234"/>
                  <a:pt x="197576" y="423234"/>
                </a:cubicBezTo>
                <a:lnTo>
                  <a:pt x="175531" y="423234"/>
                </a:lnTo>
                <a:cubicBezTo>
                  <a:pt x="159937" y="423234"/>
                  <a:pt x="147340" y="410579"/>
                  <a:pt x="147340" y="395087"/>
                </a:cubicBezTo>
                <a:lnTo>
                  <a:pt x="147340" y="359116"/>
                </a:lnTo>
                <a:cubicBezTo>
                  <a:pt x="147340" y="343547"/>
                  <a:pt x="159937" y="330969"/>
                  <a:pt x="175531" y="330969"/>
                </a:cubicBezTo>
                <a:lnTo>
                  <a:pt x="197576" y="330969"/>
                </a:lnTo>
                <a:cubicBezTo>
                  <a:pt x="203568" y="330969"/>
                  <a:pt x="210481" y="325524"/>
                  <a:pt x="212785" y="319158"/>
                </a:cubicBezTo>
                <a:cubicBezTo>
                  <a:pt x="214859" y="313252"/>
                  <a:pt x="217317" y="307347"/>
                  <a:pt x="220082" y="301671"/>
                </a:cubicBezTo>
                <a:cubicBezTo>
                  <a:pt x="223001" y="295612"/>
                  <a:pt x="221926" y="286946"/>
                  <a:pt x="217701" y="282727"/>
                </a:cubicBezTo>
                <a:lnTo>
                  <a:pt x="202031" y="267005"/>
                </a:lnTo>
                <a:cubicBezTo>
                  <a:pt x="196731" y="261713"/>
                  <a:pt x="193735" y="254657"/>
                  <a:pt x="193735" y="247141"/>
                </a:cubicBezTo>
                <a:cubicBezTo>
                  <a:pt x="193735" y="239624"/>
                  <a:pt x="196731" y="232492"/>
                  <a:pt x="202031" y="227200"/>
                </a:cubicBezTo>
                <a:lnTo>
                  <a:pt x="227533" y="201737"/>
                </a:lnTo>
                <a:cubicBezTo>
                  <a:pt x="232834" y="196445"/>
                  <a:pt x="239977" y="193530"/>
                  <a:pt x="247505" y="193530"/>
                </a:cubicBezTo>
                <a:cubicBezTo>
                  <a:pt x="255033" y="193530"/>
                  <a:pt x="262099" y="196445"/>
                  <a:pt x="267400" y="201737"/>
                </a:cubicBezTo>
                <a:lnTo>
                  <a:pt x="283070" y="217383"/>
                </a:lnTo>
                <a:cubicBezTo>
                  <a:pt x="285604" y="219913"/>
                  <a:pt x="289829" y="221447"/>
                  <a:pt x="294361" y="221447"/>
                </a:cubicBezTo>
                <a:cubicBezTo>
                  <a:pt x="297126" y="221447"/>
                  <a:pt x="299892" y="220834"/>
                  <a:pt x="302119" y="219760"/>
                </a:cubicBezTo>
                <a:cubicBezTo>
                  <a:pt x="307804" y="216999"/>
                  <a:pt x="313718" y="214545"/>
                  <a:pt x="319633" y="212474"/>
                </a:cubicBezTo>
                <a:cubicBezTo>
                  <a:pt x="326008" y="210173"/>
                  <a:pt x="331462" y="203270"/>
                  <a:pt x="331462" y="197288"/>
                </a:cubicBezTo>
                <a:lnTo>
                  <a:pt x="331462" y="175277"/>
                </a:lnTo>
                <a:cubicBezTo>
                  <a:pt x="331462" y="159707"/>
                  <a:pt x="344060" y="147129"/>
                  <a:pt x="359653" y="147129"/>
                </a:cubicBezTo>
                <a:close/>
                <a:moveTo>
                  <a:pt x="119929" y="83135"/>
                </a:moveTo>
                <a:cubicBezTo>
                  <a:pt x="99723" y="83135"/>
                  <a:pt x="83282" y="99547"/>
                  <a:pt x="83282" y="119717"/>
                </a:cubicBezTo>
                <a:cubicBezTo>
                  <a:pt x="83282" y="139888"/>
                  <a:pt x="99723" y="156223"/>
                  <a:pt x="119929" y="156223"/>
                </a:cubicBezTo>
                <a:cubicBezTo>
                  <a:pt x="140135" y="156223"/>
                  <a:pt x="156499" y="139888"/>
                  <a:pt x="156499" y="119717"/>
                </a:cubicBezTo>
                <a:cubicBezTo>
                  <a:pt x="156499" y="99547"/>
                  <a:pt x="140135" y="83135"/>
                  <a:pt x="119929" y="83135"/>
                </a:cubicBezTo>
                <a:close/>
                <a:moveTo>
                  <a:pt x="110863" y="0"/>
                </a:moveTo>
                <a:lnTo>
                  <a:pt x="128918" y="0"/>
                </a:lnTo>
                <a:cubicBezTo>
                  <a:pt x="139290" y="0"/>
                  <a:pt x="147741" y="8436"/>
                  <a:pt x="147741" y="18790"/>
                </a:cubicBezTo>
                <a:lnTo>
                  <a:pt x="147741" y="29834"/>
                </a:lnTo>
                <a:cubicBezTo>
                  <a:pt x="147741" y="30677"/>
                  <a:pt x="148970" y="32441"/>
                  <a:pt x="150507" y="32978"/>
                </a:cubicBezTo>
                <a:cubicBezTo>
                  <a:pt x="153580" y="34052"/>
                  <a:pt x="156730" y="35355"/>
                  <a:pt x="159726" y="36813"/>
                </a:cubicBezTo>
                <a:cubicBezTo>
                  <a:pt x="160187" y="37043"/>
                  <a:pt x="160878" y="37196"/>
                  <a:pt x="161570" y="37196"/>
                </a:cubicBezTo>
                <a:cubicBezTo>
                  <a:pt x="162799" y="37196"/>
                  <a:pt x="163644" y="36813"/>
                  <a:pt x="163875" y="36583"/>
                </a:cubicBezTo>
                <a:lnTo>
                  <a:pt x="171711" y="28683"/>
                </a:lnTo>
                <a:cubicBezTo>
                  <a:pt x="175245" y="25155"/>
                  <a:pt x="180009" y="23238"/>
                  <a:pt x="185002" y="23238"/>
                </a:cubicBezTo>
                <a:cubicBezTo>
                  <a:pt x="189996" y="23238"/>
                  <a:pt x="194760" y="25155"/>
                  <a:pt x="198294" y="28683"/>
                </a:cubicBezTo>
                <a:lnTo>
                  <a:pt x="211047" y="41414"/>
                </a:lnTo>
                <a:cubicBezTo>
                  <a:pt x="218346" y="48777"/>
                  <a:pt x="218346" y="60664"/>
                  <a:pt x="211047" y="67950"/>
                </a:cubicBezTo>
                <a:lnTo>
                  <a:pt x="203211" y="75849"/>
                </a:lnTo>
                <a:cubicBezTo>
                  <a:pt x="202596" y="76386"/>
                  <a:pt x="202212" y="78533"/>
                  <a:pt x="202903" y="79914"/>
                </a:cubicBezTo>
                <a:cubicBezTo>
                  <a:pt x="204363" y="82905"/>
                  <a:pt x="205669" y="86049"/>
                  <a:pt x="206822" y="89117"/>
                </a:cubicBezTo>
                <a:cubicBezTo>
                  <a:pt x="207359" y="90651"/>
                  <a:pt x="209127" y="91878"/>
                  <a:pt x="209972" y="91878"/>
                </a:cubicBezTo>
                <a:lnTo>
                  <a:pt x="220958" y="91878"/>
                </a:lnTo>
                <a:cubicBezTo>
                  <a:pt x="231330" y="91878"/>
                  <a:pt x="239781" y="100314"/>
                  <a:pt x="239781" y="110668"/>
                </a:cubicBezTo>
                <a:lnTo>
                  <a:pt x="239781" y="128691"/>
                </a:lnTo>
                <a:cubicBezTo>
                  <a:pt x="239781" y="139044"/>
                  <a:pt x="231330" y="147480"/>
                  <a:pt x="220958" y="147480"/>
                </a:cubicBezTo>
                <a:lnTo>
                  <a:pt x="209972" y="147480"/>
                </a:lnTo>
                <a:cubicBezTo>
                  <a:pt x="209127" y="147480"/>
                  <a:pt x="207359" y="148707"/>
                  <a:pt x="206822" y="150241"/>
                </a:cubicBezTo>
                <a:cubicBezTo>
                  <a:pt x="205669" y="153309"/>
                  <a:pt x="204363" y="156453"/>
                  <a:pt x="202903" y="159444"/>
                </a:cubicBezTo>
                <a:cubicBezTo>
                  <a:pt x="202212" y="160825"/>
                  <a:pt x="202596" y="162972"/>
                  <a:pt x="203211" y="163586"/>
                </a:cubicBezTo>
                <a:lnTo>
                  <a:pt x="211047" y="171408"/>
                </a:lnTo>
                <a:cubicBezTo>
                  <a:pt x="218346" y="178694"/>
                  <a:pt x="218346" y="190658"/>
                  <a:pt x="211047" y="197944"/>
                </a:cubicBezTo>
                <a:lnTo>
                  <a:pt x="198294" y="210675"/>
                </a:lnTo>
                <a:cubicBezTo>
                  <a:pt x="194760" y="214203"/>
                  <a:pt x="189996" y="216197"/>
                  <a:pt x="185002" y="216197"/>
                </a:cubicBezTo>
                <a:cubicBezTo>
                  <a:pt x="180009" y="216197"/>
                  <a:pt x="175245" y="214203"/>
                  <a:pt x="171711" y="210675"/>
                </a:cubicBezTo>
                <a:lnTo>
                  <a:pt x="163875" y="202852"/>
                </a:lnTo>
                <a:cubicBezTo>
                  <a:pt x="163644" y="202622"/>
                  <a:pt x="162799" y="202239"/>
                  <a:pt x="161570" y="202239"/>
                </a:cubicBezTo>
                <a:cubicBezTo>
                  <a:pt x="160878" y="202239"/>
                  <a:pt x="160187" y="202316"/>
                  <a:pt x="159726" y="202546"/>
                </a:cubicBezTo>
                <a:cubicBezTo>
                  <a:pt x="156730" y="204003"/>
                  <a:pt x="153580" y="205307"/>
                  <a:pt x="150507" y="206457"/>
                </a:cubicBezTo>
                <a:cubicBezTo>
                  <a:pt x="148970" y="206994"/>
                  <a:pt x="147741" y="208758"/>
                  <a:pt x="147741" y="209601"/>
                </a:cubicBezTo>
                <a:lnTo>
                  <a:pt x="147741" y="220568"/>
                </a:lnTo>
                <a:cubicBezTo>
                  <a:pt x="147741" y="230922"/>
                  <a:pt x="139290" y="239358"/>
                  <a:pt x="128918" y="239358"/>
                </a:cubicBezTo>
                <a:lnTo>
                  <a:pt x="110863" y="239358"/>
                </a:lnTo>
                <a:cubicBezTo>
                  <a:pt x="100491" y="239358"/>
                  <a:pt x="92117" y="230922"/>
                  <a:pt x="92117" y="220568"/>
                </a:cubicBezTo>
                <a:lnTo>
                  <a:pt x="92117" y="209601"/>
                </a:lnTo>
                <a:cubicBezTo>
                  <a:pt x="92117" y="208758"/>
                  <a:pt x="90811" y="206917"/>
                  <a:pt x="89274" y="206457"/>
                </a:cubicBezTo>
                <a:cubicBezTo>
                  <a:pt x="86201" y="205307"/>
                  <a:pt x="83051" y="204003"/>
                  <a:pt x="80055" y="202546"/>
                </a:cubicBezTo>
                <a:cubicBezTo>
                  <a:pt x="79594" y="202316"/>
                  <a:pt x="78903" y="202239"/>
                  <a:pt x="78211" y="202239"/>
                </a:cubicBezTo>
                <a:cubicBezTo>
                  <a:pt x="77059" y="202239"/>
                  <a:pt x="76214" y="202622"/>
                  <a:pt x="75983" y="202852"/>
                </a:cubicBezTo>
                <a:lnTo>
                  <a:pt x="68070" y="210675"/>
                </a:lnTo>
                <a:cubicBezTo>
                  <a:pt x="64536" y="214203"/>
                  <a:pt x="59849" y="216197"/>
                  <a:pt x="54779" y="216197"/>
                </a:cubicBezTo>
                <a:cubicBezTo>
                  <a:pt x="49785" y="216197"/>
                  <a:pt x="45021" y="214203"/>
                  <a:pt x="41487" y="210675"/>
                </a:cubicBezTo>
                <a:lnTo>
                  <a:pt x="28734" y="197944"/>
                </a:lnTo>
                <a:cubicBezTo>
                  <a:pt x="25200" y="194416"/>
                  <a:pt x="23279" y="189661"/>
                  <a:pt x="23279" y="184676"/>
                </a:cubicBezTo>
                <a:cubicBezTo>
                  <a:pt x="23279" y="179691"/>
                  <a:pt x="25200" y="174936"/>
                  <a:pt x="28734" y="171408"/>
                </a:cubicBezTo>
                <a:lnTo>
                  <a:pt x="36570" y="163586"/>
                </a:lnTo>
                <a:cubicBezTo>
                  <a:pt x="37185" y="162972"/>
                  <a:pt x="37569" y="160825"/>
                  <a:pt x="36878" y="159444"/>
                </a:cubicBezTo>
                <a:cubicBezTo>
                  <a:pt x="35418" y="156453"/>
                  <a:pt x="34112" y="153386"/>
                  <a:pt x="33036" y="150241"/>
                </a:cubicBezTo>
                <a:cubicBezTo>
                  <a:pt x="32498" y="148707"/>
                  <a:pt x="30654" y="147480"/>
                  <a:pt x="29886" y="147480"/>
                </a:cubicBezTo>
                <a:lnTo>
                  <a:pt x="18823" y="147480"/>
                </a:lnTo>
                <a:cubicBezTo>
                  <a:pt x="8451" y="147480"/>
                  <a:pt x="0" y="139044"/>
                  <a:pt x="0" y="128691"/>
                </a:cubicBezTo>
                <a:lnTo>
                  <a:pt x="0" y="110668"/>
                </a:lnTo>
                <a:cubicBezTo>
                  <a:pt x="0" y="100314"/>
                  <a:pt x="8451" y="91955"/>
                  <a:pt x="18823" y="91955"/>
                </a:cubicBezTo>
                <a:lnTo>
                  <a:pt x="29886" y="91955"/>
                </a:lnTo>
                <a:cubicBezTo>
                  <a:pt x="30654" y="91955"/>
                  <a:pt x="32498" y="90651"/>
                  <a:pt x="33036" y="89194"/>
                </a:cubicBezTo>
                <a:cubicBezTo>
                  <a:pt x="34112" y="86049"/>
                  <a:pt x="35418" y="82905"/>
                  <a:pt x="36878" y="79914"/>
                </a:cubicBezTo>
                <a:cubicBezTo>
                  <a:pt x="37569" y="78533"/>
                  <a:pt x="37185" y="76386"/>
                  <a:pt x="36570" y="75849"/>
                </a:cubicBezTo>
                <a:lnTo>
                  <a:pt x="28734" y="67950"/>
                </a:lnTo>
                <a:cubicBezTo>
                  <a:pt x="21435" y="60664"/>
                  <a:pt x="21435" y="48777"/>
                  <a:pt x="28734" y="41414"/>
                </a:cubicBezTo>
                <a:lnTo>
                  <a:pt x="41487" y="28683"/>
                </a:lnTo>
                <a:cubicBezTo>
                  <a:pt x="45021" y="25155"/>
                  <a:pt x="49785" y="23238"/>
                  <a:pt x="54779" y="23238"/>
                </a:cubicBezTo>
                <a:cubicBezTo>
                  <a:pt x="59849" y="23238"/>
                  <a:pt x="64536" y="25155"/>
                  <a:pt x="68070" y="28683"/>
                </a:cubicBezTo>
                <a:lnTo>
                  <a:pt x="75983" y="36583"/>
                </a:lnTo>
                <a:cubicBezTo>
                  <a:pt x="76214" y="36813"/>
                  <a:pt x="77059" y="37196"/>
                  <a:pt x="78211" y="37196"/>
                </a:cubicBezTo>
                <a:cubicBezTo>
                  <a:pt x="78903" y="37196"/>
                  <a:pt x="79594" y="37043"/>
                  <a:pt x="80055" y="36813"/>
                </a:cubicBezTo>
                <a:cubicBezTo>
                  <a:pt x="83051" y="35355"/>
                  <a:pt x="86201" y="34052"/>
                  <a:pt x="89351" y="32978"/>
                </a:cubicBezTo>
                <a:cubicBezTo>
                  <a:pt x="90811" y="32441"/>
                  <a:pt x="92117" y="30677"/>
                  <a:pt x="92117" y="29834"/>
                </a:cubicBezTo>
                <a:lnTo>
                  <a:pt x="92117" y="18790"/>
                </a:lnTo>
                <a:cubicBezTo>
                  <a:pt x="92117" y="8436"/>
                  <a:pt x="100491" y="0"/>
                  <a:pt x="110863" y="0"/>
                </a:cubicBezTo>
                <a:close/>
              </a:path>
            </a:pathLst>
          </a:custGeom>
          <a:solidFill>
            <a:srgbClr val="01131F"/>
          </a:solidFill>
          <a:ln>
            <a:noFill/>
          </a:ln>
        </p:spPr>
      </p:sp>
      <p:sp>
        <p:nvSpPr>
          <p:cNvPr id="43" name="settings_13584"/>
          <p:cNvSpPr>
            <a:spLocks noChangeAspect="1"/>
          </p:cNvSpPr>
          <p:nvPr/>
        </p:nvSpPr>
        <p:spPr bwMode="auto">
          <a:xfrm>
            <a:off x="10115256" y="1415006"/>
            <a:ext cx="766097" cy="843019"/>
          </a:xfrm>
          <a:custGeom>
            <a:avLst/>
            <a:gdLst>
              <a:gd name="T0" fmla="*/ 462 w 473"/>
              <a:gd name="T1" fmla="*/ 99 h 521"/>
              <a:gd name="T2" fmla="*/ 442 w 473"/>
              <a:gd name="T3" fmla="*/ 82 h 521"/>
              <a:gd name="T4" fmla="*/ 345 w 473"/>
              <a:gd name="T5" fmla="*/ 130 h 521"/>
              <a:gd name="T6" fmla="*/ 379 w 473"/>
              <a:gd name="T7" fmla="*/ 27 h 521"/>
              <a:gd name="T8" fmla="*/ 359 w 473"/>
              <a:gd name="T9" fmla="*/ 10 h 521"/>
              <a:gd name="T10" fmla="*/ 290 w 473"/>
              <a:gd name="T11" fmla="*/ 49 h 521"/>
              <a:gd name="T12" fmla="*/ 242 w 473"/>
              <a:gd name="T13" fmla="*/ 105 h 521"/>
              <a:gd name="T14" fmla="*/ 249 w 473"/>
              <a:gd name="T15" fmla="*/ 209 h 521"/>
              <a:gd name="T16" fmla="*/ 234 w 473"/>
              <a:gd name="T17" fmla="*/ 225 h 521"/>
              <a:gd name="T18" fmla="*/ 132 w 473"/>
              <a:gd name="T19" fmla="*/ 91 h 521"/>
              <a:gd name="T20" fmla="*/ 138 w 473"/>
              <a:gd name="T21" fmla="*/ 58 h 521"/>
              <a:gd name="T22" fmla="*/ 73 w 473"/>
              <a:gd name="T23" fmla="*/ 31 h 521"/>
              <a:gd name="T24" fmla="*/ 50 w 473"/>
              <a:gd name="T25" fmla="*/ 51 h 521"/>
              <a:gd name="T26" fmla="*/ 57 w 473"/>
              <a:gd name="T27" fmla="*/ 115 h 521"/>
              <a:gd name="T28" fmla="*/ 96 w 473"/>
              <a:gd name="T29" fmla="*/ 120 h 521"/>
              <a:gd name="T30" fmla="*/ 194 w 473"/>
              <a:gd name="T31" fmla="*/ 249 h 521"/>
              <a:gd name="T32" fmla="*/ 153 w 473"/>
              <a:gd name="T33" fmla="*/ 262 h 521"/>
              <a:gd name="T34" fmla="*/ 0 w 473"/>
              <a:gd name="T35" fmla="*/ 440 h 521"/>
              <a:gd name="T36" fmla="*/ 58 w 473"/>
              <a:gd name="T37" fmla="*/ 490 h 521"/>
              <a:gd name="T38" fmla="*/ 117 w 473"/>
              <a:gd name="T39" fmla="*/ 486 h 521"/>
              <a:gd name="T40" fmla="*/ 253 w 473"/>
              <a:gd name="T41" fmla="*/ 327 h 521"/>
              <a:gd name="T42" fmla="*/ 287 w 473"/>
              <a:gd name="T43" fmla="*/ 372 h 521"/>
              <a:gd name="T44" fmla="*/ 288 w 473"/>
              <a:gd name="T45" fmla="*/ 423 h 521"/>
              <a:gd name="T46" fmla="*/ 362 w 473"/>
              <a:gd name="T47" fmla="*/ 521 h 521"/>
              <a:gd name="T48" fmla="*/ 417 w 473"/>
              <a:gd name="T49" fmla="*/ 480 h 521"/>
              <a:gd name="T50" fmla="*/ 416 w 473"/>
              <a:gd name="T51" fmla="*/ 429 h 521"/>
              <a:gd name="T52" fmla="*/ 342 w 473"/>
              <a:gd name="T53" fmla="*/ 330 h 521"/>
              <a:gd name="T54" fmla="*/ 324 w 473"/>
              <a:gd name="T55" fmla="*/ 343 h 521"/>
              <a:gd name="T56" fmla="*/ 261 w 473"/>
              <a:gd name="T57" fmla="*/ 261 h 521"/>
              <a:gd name="T58" fmla="*/ 281 w 473"/>
              <a:gd name="T59" fmla="*/ 237 h 521"/>
              <a:gd name="T60" fmla="*/ 385 w 473"/>
              <a:gd name="T61" fmla="*/ 229 h 521"/>
              <a:gd name="T62" fmla="*/ 434 w 473"/>
              <a:gd name="T63" fmla="*/ 172 h 521"/>
              <a:gd name="T64" fmla="*/ 462 w 473"/>
              <a:gd name="T65" fmla="*/ 99 h 521"/>
              <a:gd name="T66" fmla="*/ 109 w 473"/>
              <a:gd name="T67" fmla="*/ 443 h 521"/>
              <a:gd name="T68" fmla="*/ 73 w 473"/>
              <a:gd name="T69" fmla="*/ 446 h 521"/>
              <a:gd name="T70" fmla="*/ 70 w 473"/>
              <a:gd name="T71" fmla="*/ 410 h 521"/>
              <a:gd name="T72" fmla="*/ 106 w 473"/>
              <a:gd name="T73" fmla="*/ 407 h 521"/>
              <a:gd name="T74" fmla="*/ 109 w 473"/>
              <a:gd name="T75" fmla="*/ 443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3" h="521">
                <a:moveTo>
                  <a:pt x="462" y="99"/>
                </a:moveTo>
                <a:lnTo>
                  <a:pt x="442" y="82"/>
                </a:lnTo>
                <a:cubicBezTo>
                  <a:pt x="400" y="121"/>
                  <a:pt x="382" y="162"/>
                  <a:pt x="345" y="130"/>
                </a:cubicBezTo>
                <a:cubicBezTo>
                  <a:pt x="308" y="98"/>
                  <a:pt x="346" y="75"/>
                  <a:pt x="379" y="27"/>
                </a:cubicBezTo>
                <a:cubicBezTo>
                  <a:pt x="379" y="27"/>
                  <a:pt x="370" y="19"/>
                  <a:pt x="359" y="10"/>
                </a:cubicBezTo>
                <a:cubicBezTo>
                  <a:pt x="348" y="0"/>
                  <a:pt x="317" y="18"/>
                  <a:pt x="290" y="49"/>
                </a:cubicBezTo>
                <a:lnTo>
                  <a:pt x="242" y="105"/>
                </a:lnTo>
                <a:cubicBezTo>
                  <a:pt x="215" y="136"/>
                  <a:pt x="218" y="182"/>
                  <a:pt x="249" y="209"/>
                </a:cubicBezTo>
                <a:lnTo>
                  <a:pt x="234" y="225"/>
                </a:lnTo>
                <a:lnTo>
                  <a:pt x="132" y="91"/>
                </a:lnTo>
                <a:cubicBezTo>
                  <a:pt x="137" y="79"/>
                  <a:pt x="150" y="67"/>
                  <a:pt x="138" y="58"/>
                </a:cubicBezTo>
                <a:lnTo>
                  <a:pt x="73" y="31"/>
                </a:lnTo>
                <a:lnTo>
                  <a:pt x="50" y="51"/>
                </a:lnTo>
                <a:cubicBezTo>
                  <a:pt x="50" y="51"/>
                  <a:pt x="57" y="115"/>
                  <a:pt x="57" y="115"/>
                </a:cubicBezTo>
                <a:cubicBezTo>
                  <a:pt x="63" y="131"/>
                  <a:pt x="82" y="125"/>
                  <a:pt x="96" y="120"/>
                </a:cubicBezTo>
                <a:lnTo>
                  <a:pt x="194" y="249"/>
                </a:lnTo>
                <a:cubicBezTo>
                  <a:pt x="179" y="246"/>
                  <a:pt x="164" y="250"/>
                  <a:pt x="153" y="262"/>
                </a:cubicBezTo>
                <a:lnTo>
                  <a:pt x="0" y="440"/>
                </a:lnTo>
                <a:lnTo>
                  <a:pt x="58" y="490"/>
                </a:lnTo>
                <a:cubicBezTo>
                  <a:pt x="75" y="505"/>
                  <a:pt x="102" y="503"/>
                  <a:pt x="117" y="486"/>
                </a:cubicBezTo>
                <a:lnTo>
                  <a:pt x="253" y="327"/>
                </a:lnTo>
                <a:lnTo>
                  <a:pt x="287" y="372"/>
                </a:lnTo>
                <a:cubicBezTo>
                  <a:pt x="271" y="386"/>
                  <a:pt x="274" y="405"/>
                  <a:pt x="288" y="423"/>
                </a:cubicBezTo>
                <a:lnTo>
                  <a:pt x="362" y="521"/>
                </a:lnTo>
                <a:lnTo>
                  <a:pt x="417" y="480"/>
                </a:lnTo>
                <a:cubicBezTo>
                  <a:pt x="435" y="466"/>
                  <a:pt x="430" y="447"/>
                  <a:pt x="416" y="429"/>
                </a:cubicBezTo>
                <a:lnTo>
                  <a:pt x="342" y="330"/>
                </a:lnTo>
                <a:lnTo>
                  <a:pt x="324" y="343"/>
                </a:lnTo>
                <a:lnTo>
                  <a:pt x="261" y="261"/>
                </a:lnTo>
                <a:lnTo>
                  <a:pt x="281" y="237"/>
                </a:lnTo>
                <a:cubicBezTo>
                  <a:pt x="313" y="263"/>
                  <a:pt x="359" y="259"/>
                  <a:pt x="385" y="229"/>
                </a:cubicBezTo>
                <a:lnTo>
                  <a:pt x="434" y="172"/>
                </a:lnTo>
                <a:cubicBezTo>
                  <a:pt x="461" y="141"/>
                  <a:pt x="473" y="108"/>
                  <a:pt x="462" y="99"/>
                </a:cubicBezTo>
                <a:close/>
                <a:moveTo>
                  <a:pt x="109" y="443"/>
                </a:moveTo>
                <a:cubicBezTo>
                  <a:pt x="100" y="454"/>
                  <a:pt x="84" y="455"/>
                  <a:pt x="73" y="446"/>
                </a:cubicBezTo>
                <a:cubicBezTo>
                  <a:pt x="62" y="437"/>
                  <a:pt x="61" y="420"/>
                  <a:pt x="70" y="410"/>
                </a:cubicBezTo>
                <a:cubicBezTo>
                  <a:pt x="80" y="399"/>
                  <a:pt x="96" y="398"/>
                  <a:pt x="106" y="407"/>
                </a:cubicBezTo>
                <a:cubicBezTo>
                  <a:pt x="117" y="416"/>
                  <a:pt x="118" y="432"/>
                  <a:pt x="109" y="443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同侧圆角矩形 1"/>
          <p:cNvSpPr/>
          <p:nvPr/>
        </p:nvSpPr>
        <p:spPr>
          <a:xfrm rot="5400000" flipH="1">
            <a:off x="4162245" y="1756145"/>
            <a:ext cx="1188000" cy="2606400"/>
          </a:xfrm>
          <a:prstGeom prst="round2SameRect">
            <a:avLst>
              <a:gd name="adj1" fmla="val 20341"/>
              <a:gd name="adj2" fmla="val 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圆角矩形 8"/>
          <p:cNvSpPr/>
          <p:nvPr/>
        </p:nvSpPr>
        <p:spPr>
          <a:xfrm>
            <a:off x="4961890" y="2555240"/>
            <a:ext cx="1008000" cy="1008000"/>
          </a:xfrm>
          <a:prstGeom prst="roundRect">
            <a:avLst/>
          </a:pr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同侧圆角矩形 9"/>
          <p:cNvSpPr/>
          <p:nvPr/>
        </p:nvSpPr>
        <p:spPr>
          <a:xfrm rot="10800000" flipH="1">
            <a:off x="6130745" y="1046215"/>
            <a:ext cx="1188000" cy="2606400"/>
          </a:xfrm>
          <a:prstGeom prst="round2SameRect">
            <a:avLst>
              <a:gd name="adj1" fmla="val 20341"/>
              <a:gd name="adj2" fmla="val 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同侧圆角矩形 10"/>
          <p:cNvSpPr/>
          <p:nvPr/>
        </p:nvSpPr>
        <p:spPr>
          <a:xfrm rot="10800000" flipH="1" flipV="1">
            <a:off x="4871540" y="3722105"/>
            <a:ext cx="1188000" cy="2606400"/>
          </a:xfrm>
          <a:prstGeom prst="round2SameRect">
            <a:avLst>
              <a:gd name="adj1" fmla="val 20341"/>
              <a:gd name="adj2" fmla="val 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同侧圆角矩形 11"/>
          <p:cNvSpPr/>
          <p:nvPr/>
        </p:nvSpPr>
        <p:spPr>
          <a:xfrm rot="16200000">
            <a:off x="6840040" y="3013445"/>
            <a:ext cx="1188000" cy="2606400"/>
          </a:xfrm>
          <a:prstGeom prst="round2SameRect">
            <a:avLst>
              <a:gd name="adj1" fmla="val 20341"/>
              <a:gd name="adj2" fmla="val 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12"/>
          <p:cNvSpPr/>
          <p:nvPr/>
        </p:nvSpPr>
        <p:spPr>
          <a:xfrm>
            <a:off x="4961890" y="3812540"/>
            <a:ext cx="1008000" cy="1008000"/>
          </a:xfrm>
          <a:prstGeom prst="roundRect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圆角矩形 13"/>
          <p:cNvSpPr/>
          <p:nvPr/>
        </p:nvSpPr>
        <p:spPr>
          <a:xfrm>
            <a:off x="6221095" y="3812540"/>
            <a:ext cx="1008000" cy="1008000"/>
          </a:xfrm>
          <a:prstGeom prst="roundRect">
            <a:avLst/>
          </a:pr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6221095" y="2555240"/>
            <a:ext cx="1008000" cy="1008000"/>
          </a:xfrm>
          <a:prstGeom prst="roundRect">
            <a:avLst/>
          </a:prstGeom>
          <a:solidFill>
            <a:srgbClr val="07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5130165" y="2598420"/>
            <a:ext cx="679450" cy="9220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385560" y="2597785"/>
            <a:ext cx="679450" cy="9220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5126355" y="3855085"/>
            <a:ext cx="679450" cy="9220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B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6384925" y="3855085"/>
            <a:ext cx="679450" cy="9220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D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钻石"/>
          <p:cNvSpPr>
            <a:spLocks noEditPoints="1"/>
          </p:cNvSpPr>
          <p:nvPr/>
        </p:nvSpPr>
        <p:spPr>
          <a:xfrm>
            <a:off x="3896995" y="2751455"/>
            <a:ext cx="614680" cy="614680"/>
          </a:xfrm>
          <a:custGeom>
            <a:avLst/>
            <a:gdLst/>
            <a:ahLst/>
            <a:cxnLst>
              <a:cxn ang="0">
                <a:pos x="1225271385" y="24653465"/>
              </a:cxn>
              <a:cxn ang="0">
                <a:pos x="327548682" y="0"/>
              </a:cxn>
              <a:cxn ang="0">
                <a:pos x="24263280" y="271191872"/>
              </a:cxn>
              <a:cxn ang="0">
                <a:pos x="24263280" y="394459196"/>
              </a:cxn>
              <a:cxn ang="0">
                <a:pos x="740016979" y="1134070658"/>
              </a:cxn>
              <a:cxn ang="0">
                <a:pos x="1467900453" y="394459196"/>
              </a:cxn>
              <a:cxn ang="0">
                <a:pos x="1455770678" y="271191872"/>
              </a:cxn>
              <a:cxn ang="0">
                <a:pos x="1043302382" y="172574253"/>
              </a:cxn>
              <a:cxn ang="0">
                <a:pos x="1128221996" y="98613859"/>
              </a:cxn>
              <a:cxn ang="0">
                <a:pos x="921985983" y="332823654"/>
              </a:cxn>
              <a:cxn ang="0">
                <a:pos x="1128221996" y="332823654"/>
              </a:cxn>
              <a:cxn ang="0">
                <a:pos x="885592928" y="308170189"/>
              </a:cxn>
              <a:cxn ang="0">
                <a:pos x="909856208" y="110942471"/>
              </a:cxn>
              <a:cxn ang="0">
                <a:pos x="849199873" y="332823654"/>
              </a:cxn>
              <a:cxn ang="0">
                <a:pos x="740016979" y="246538407"/>
              </a:cxn>
              <a:cxn ang="0">
                <a:pos x="849199873" y="98613859"/>
              </a:cxn>
              <a:cxn ang="0">
                <a:pos x="642963860" y="98613859"/>
              </a:cxn>
              <a:cxn ang="0">
                <a:pos x="703620194" y="209556330"/>
              </a:cxn>
              <a:cxn ang="0">
                <a:pos x="485258136" y="197231478"/>
              </a:cxn>
              <a:cxn ang="0">
                <a:pos x="703620194" y="209556330"/>
              </a:cxn>
              <a:cxn ang="0">
                <a:pos x="363941737" y="332823654"/>
              </a:cxn>
              <a:cxn ang="0">
                <a:pos x="570177750" y="332823654"/>
              </a:cxn>
              <a:cxn ang="0">
                <a:pos x="448861351" y="172574253"/>
              </a:cxn>
              <a:cxn ang="0">
                <a:pos x="521651191" y="98613859"/>
              </a:cxn>
              <a:cxn ang="0">
                <a:pos x="412468297" y="209556330"/>
              </a:cxn>
              <a:cxn ang="0">
                <a:pos x="97053119" y="332823654"/>
              </a:cxn>
              <a:cxn ang="0">
                <a:pos x="133446174" y="382134343"/>
              </a:cxn>
              <a:cxn ang="0">
                <a:pos x="594441030" y="875207398"/>
              </a:cxn>
              <a:cxn ang="0">
                <a:pos x="351811962" y="382134343"/>
              </a:cxn>
              <a:cxn ang="0">
                <a:pos x="691490419" y="961496404"/>
              </a:cxn>
              <a:cxn ang="0">
                <a:pos x="630834085" y="382134343"/>
              </a:cxn>
              <a:cxn ang="0">
                <a:pos x="740016979" y="973821257"/>
              </a:cxn>
              <a:cxn ang="0">
                <a:pos x="788543539" y="961496404"/>
              </a:cxn>
              <a:cxn ang="0">
                <a:pos x="1140351771" y="382134343"/>
              </a:cxn>
              <a:cxn ang="0">
                <a:pos x="897722703" y="875207398"/>
              </a:cxn>
              <a:cxn ang="0">
                <a:pos x="1358717559" y="382134343"/>
              </a:cxn>
              <a:cxn ang="0">
                <a:pos x="1201008105" y="332823654"/>
              </a:cxn>
              <a:cxn ang="0">
                <a:pos x="1176748555" y="110942471"/>
              </a:cxn>
              <a:cxn ang="0">
                <a:pos x="1201008105" y="332823654"/>
              </a:cxn>
              <a:cxn ang="0">
                <a:pos x="1201008105" y="332823654"/>
              </a:cxn>
            </a:cxnLst>
            <a:rect l="0" t="0" r="0" b="0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信封"/>
          <p:cNvSpPr>
            <a:spLocks noEditPoints="1"/>
          </p:cNvSpPr>
          <p:nvPr/>
        </p:nvSpPr>
        <p:spPr>
          <a:xfrm>
            <a:off x="7689850" y="4046220"/>
            <a:ext cx="612140" cy="539750"/>
          </a:xfrm>
          <a:custGeom>
            <a:avLst/>
            <a:gdLst/>
            <a:ahLst/>
            <a:cxnLst>
              <a:cxn ang="0">
                <a:pos x="1298061224" y="0"/>
              </a:cxn>
              <a:cxn ang="0">
                <a:pos x="181972734" y="0"/>
              </a:cxn>
              <a:cxn ang="0">
                <a:pos x="0" y="194216045"/>
              </a:cxn>
              <a:cxn ang="0">
                <a:pos x="0" y="789008744"/>
              </a:cxn>
              <a:cxn ang="0">
                <a:pos x="181972734" y="983224789"/>
              </a:cxn>
              <a:cxn ang="0">
                <a:pos x="1298061224" y="983224789"/>
              </a:cxn>
              <a:cxn ang="0">
                <a:pos x="1492163733" y="789008744"/>
              </a:cxn>
              <a:cxn ang="0">
                <a:pos x="1492163733" y="194216045"/>
              </a:cxn>
              <a:cxn ang="0">
                <a:pos x="1298061224" y="0"/>
              </a:cxn>
              <a:cxn ang="0">
                <a:pos x="97053119" y="242771921"/>
              </a:cxn>
              <a:cxn ang="0">
                <a:pos x="412468297" y="497680946"/>
              </a:cxn>
              <a:cxn ang="0">
                <a:pos x="97053119" y="740452867"/>
              </a:cxn>
              <a:cxn ang="0">
                <a:pos x="97053119" y="242771921"/>
              </a:cxn>
              <a:cxn ang="0">
                <a:pos x="1395110614" y="789008744"/>
              </a:cxn>
              <a:cxn ang="0">
                <a:pos x="1298061224" y="886116766"/>
              </a:cxn>
              <a:cxn ang="0">
                <a:pos x="181972734" y="886116766"/>
              </a:cxn>
              <a:cxn ang="0">
                <a:pos x="97053119" y="789008744"/>
              </a:cxn>
              <a:cxn ang="0">
                <a:pos x="460994856" y="521958884"/>
              </a:cxn>
              <a:cxn ang="0">
                <a:pos x="655097365" y="679759887"/>
              </a:cxn>
              <a:cxn ang="0">
                <a:pos x="740016979" y="704037825"/>
              </a:cxn>
              <a:cxn ang="0">
                <a:pos x="824936593" y="679759887"/>
              </a:cxn>
              <a:cxn ang="0">
                <a:pos x="1031168877" y="521958884"/>
              </a:cxn>
              <a:cxn ang="0">
                <a:pos x="1395110614" y="789008744"/>
              </a:cxn>
              <a:cxn ang="0">
                <a:pos x="1395110614" y="740452867"/>
              </a:cxn>
              <a:cxn ang="0">
                <a:pos x="1067565661" y="497680946"/>
              </a:cxn>
              <a:cxn ang="0">
                <a:pos x="1395110614" y="242771921"/>
              </a:cxn>
              <a:cxn ang="0">
                <a:pos x="1395110614" y="740452867"/>
              </a:cxn>
              <a:cxn ang="0">
                <a:pos x="800673314" y="631207741"/>
              </a:cxn>
              <a:cxn ang="0">
                <a:pos x="740016979" y="655481949"/>
              </a:cxn>
              <a:cxn ang="0">
                <a:pos x="691490419" y="631207741"/>
              </a:cxn>
              <a:cxn ang="0">
                <a:pos x="497387911" y="497680946"/>
              </a:cxn>
              <a:cxn ang="0">
                <a:pos x="460994856" y="461265904"/>
              </a:cxn>
              <a:cxn ang="0">
                <a:pos x="97053119" y="194216045"/>
              </a:cxn>
              <a:cxn ang="0">
                <a:pos x="181972734" y="97108022"/>
              </a:cxn>
              <a:cxn ang="0">
                <a:pos x="1298061224" y="97108022"/>
              </a:cxn>
              <a:cxn ang="0">
                <a:pos x="1395110614" y="194216045"/>
              </a:cxn>
              <a:cxn ang="0">
                <a:pos x="800673314" y="631207741"/>
              </a:cxn>
              <a:cxn ang="0">
                <a:pos x="800673314" y="631207741"/>
              </a:cxn>
              <a:cxn ang="0">
                <a:pos x="800673314" y="631207741"/>
              </a:cxn>
            </a:cxnLst>
            <a:rect l="0" t="0" r="0" b="0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rgbClr val="01131F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铅笔"/>
          <p:cNvSpPr>
            <a:spLocks noEditPoints="1"/>
          </p:cNvSpPr>
          <p:nvPr/>
        </p:nvSpPr>
        <p:spPr>
          <a:xfrm>
            <a:off x="5229225" y="5153025"/>
            <a:ext cx="576580" cy="629285"/>
          </a:xfrm>
          <a:custGeom>
            <a:avLst/>
            <a:gdLst/>
            <a:ahLst/>
            <a:cxnLst>
              <a:cxn ang="0">
                <a:pos x="1090592553" y="0"/>
              </a:cxn>
              <a:cxn ang="0">
                <a:pos x="642238582" y="317924667"/>
              </a:cxn>
              <a:cxn ang="0">
                <a:pos x="642238582" y="317924667"/>
              </a:cxn>
              <a:cxn ang="0">
                <a:pos x="157530781" y="807040117"/>
              </a:cxn>
              <a:cxn ang="0">
                <a:pos x="0" y="1296151821"/>
              </a:cxn>
              <a:cxn ang="0">
                <a:pos x="157530781" y="1504026074"/>
              </a:cxn>
              <a:cxn ang="0">
                <a:pos x="605884752" y="1393975660"/>
              </a:cxn>
              <a:cxn ang="0">
                <a:pos x="1393531201" y="623619015"/>
              </a:cxn>
              <a:cxn ang="0">
                <a:pos x="739177160" y="1112734464"/>
              </a:cxn>
              <a:cxn ang="0">
                <a:pos x="1151181028" y="550252072"/>
              </a:cxn>
              <a:cxn ang="0">
                <a:pos x="1102708011" y="782583221"/>
              </a:cxn>
              <a:cxn ang="0">
                <a:pos x="739177160" y="1149417935"/>
              </a:cxn>
              <a:cxn ang="0">
                <a:pos x="678588685" y="953774002"/>
              </a:cxn>
              <a:cxn ang="0">
                <a:pos x="521061632" y="807040117"/>
              </a:cxn>
              <a:cxn ang="0">
                <a:pos x="1066354181" y="415748506"/>
              </a:cxn>
              <a:cxn ang="0">
                <a:pos x="678588685" y="953774002"/>
              </a:cxn>
              <a:cxn ang="0">
                <a:pos x="351411665" y="745899749"/>
              </a:cxn>
              <a:cxn ang="0">
                <a:pos x="920942586" y="342381563"/>
              </a:cxn>
              <a:cxn ang="0">
                <a:pos x="193884612" y="1406202235"/>
              </a:cxn>
              <a:cxn ang="0">
                <a:pos x="84823120" y="1345065613"/>
              </a:cxn>
              <a:cxn ang="0">
                <a:pos x="145411595" y="1137191360"/>
              </a:cxn>
              <a:cxn ang="0">
                <a:pos x="363530851" y="1357292188"/>
              </a:cxn>
              <a:cxn ang="0">
                <a:pos x="412000140" y="1345065613"/>
              </a:cxn>
              <a:cxn ang="0">
                <a:pos x="157530781" y="1088277568"/>
              </a:cxn>
              <a:cxn ang="0">
                <a:pos x="218119256" y="880407059"/>
              </a:cxn>
              <a:cxn ang="0">
                <a:pos x="593765566" y="1296151821"/>
              </a:cxn>
              <a:cxn ang="0">
                <a:pos x="412000140" y="1345065613"/>
              </a:cxn>
              <a:cxn ang="0">
                <a:pos x="1248119606" y="635849335"/>
              </a:cxn>
              <a:cxn ang="0">
                <a:pos x="1126942656" y="354608139"/>
              </a:cxn>
              <a:cxn ang="0">
                <a:pos x="933061772" y="158960461"/>
              </a:cxn>
              <a:cxn ang="0">
                <a:pos x="1296592623" y="195643933"/>
              </a:cxn>
              <a:cxn ang="0">
                <a:pos x="1332942726" y="550252072"/>
              </a:cxn>
              <a:cxn ang="0">
                <a:pos x="1332942726" y="550252072"/>
              </a:cxn>
            </a:cxnLst>
            <a:rect l="0" t="0" r="0" b="0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礼物"/>
          <p:cNvSpPr>
            <a:spLocks noEditPoints="1"/>
          </p:cNvSpPr>
          <p:nvPr/>
        </p:nvSpPr>
        <p:spPr>
          <a:xfrm>
            <a:off x="6440170" y="1524635"/>
            <a:ext cx="570865" cy="670560"/>
          </a:xfrm>
          <a:custGeom>
            <a:avLst/>
            <a:gdLst/>
            <a:ahLst/>
            <a:cxnLst>
              <a:cxn ang="0">
                <a:pos x="264790" y="136764"/>
              </a:cxn>
              <a:cxn ang="0">
                <a:pos x="258332" y="143276"/>
              </a:cxn>
              <a:cxn ang="0">
                <a:pos x="238957" y="143276"/>
              </a:cxn>
              <a:cxn ang="0">
                <a:pos x="238957" y="214914"/>
              </a:cxn>
              <a:cxn ang="0">
                <a:pos x="226040" y="234452"/>
              </a:cxn>
              <a:cxn ang="0">
                <a:pos x="38750" y="234452"/>
              </a:cxn>
              <a:cxn ang="0">
                <a:pos x="19375" y="214914"/>
              </a:cxn>
              <a:cxn ang="0">
                <a:pos x="19375" y="143276"/>
              </a:cxn>
              <a:cxn ang="0">
                <a:pos x="6458" y="143276"/>
              </a:cxn>
              <a:cxn ang="0">
                <a:pos x="0" y="136764"/>
              </a:cxn>
              <a:cxn ang="0">
                <a:pos x="0" y="84663"/>
              </a:cxn>
              <a:cxn ang="0">
                <a:pos x="6458" y="78151"/>
              </a:cxn>
              <a:cxn ang="0">
                <a:pos x="77500" y="78151"/>
              </a:cxn>
              <a:cxn ang="0">
                <a:pos x="38750" y="39075"/>
              </a:cxn>
              <a:cxn ang="0">
                <a:pos x="77500" y="0"/>
              </a:cxn>
              <a:cxn ang="0">
                <a:pos x="109791" y="13025"/>
              </a:cxn>
              <a:cxn ang="0">
                <a:pos x="129166" y="39075"/>
              </a:cxn>
              <a:cxn ang="0">
                <a:pos x="154999" y="13025"/>
              </a:cxn>
              <a:cxn ang="0">
                <a:pos x="180832" y="0"/>
              </a:cxn>
              <a:cxn ang="0">
                <a:pos x="219582" y="39075"/>
              </a:cxn>
              <a:cxn ang="0">
                <a:pos x="180832" y="78151"/>
              </a:cxn>
              <a:cxn ang="0">
                <a:pos x="258332" y="78151"/>
              </a:cxn>
              <a:cxn ang="0">
                <a:pos x="264790" y="84663"/>
              </a:cxn>
              <a:cxn ang="0">
                <a:pos x="264790" y="136764"/>
              </a:cxn>
              <a:cxn ang="0">
                <a:pos x="116249" y="52100"/>
              </a:cxn>
              <a:cxn ang="0">
                <a:pos x="90416" y="26050"/>
              </a:cxn>
              <a:cxn ang="0">
                <a:pos x="77500" y="19538"/>
              </a:cxn>
              <a:cxn ang="0">
                <a:pos x="64583" y="39075"/>
              </a:cxn>
              <a:cxn ang="0">
                <a:pos x="77500" y="52100"/>
              </a:cxn>
              <a:cxn ang="0">
                <a:pos x="116249" y="52100"/>
              </a:cxn>
              <a:cxn ang="0">
                <a:pos x="161457" y="188864"/>
              </a:cxn>
              <a:cxn ang="0">
                <a:pos x="161457" y="110713"/>
              </a:cxn>
              <a:cxn ang="0">
                <a:pos x="161457" y="78151"/>
              </a:cxn>
              <a:cxn ang="0">
                <a:pos x="103333" y="78151"/>
              </a:cxn>
              <a:cxn ang="0">
                <a:pos x="103333" y="110713"/>
              </a:cxn>
              <a:cxn ang="0">
                <a:pos x="103333" y="188864"/>
              </a:cxn>
              <a:cxn ang="0">
                <a:pos x="103333" y="201889"/>
              </a:cxn>
              <a:cxn ang="0">
                <a:pos x="116249" y="208402"/>
              </a:cxn>
              <a:cxn ang="0">
                <a:pos x="148541" y="208402"/>
              </a:cxn>
              <a:cxn ang="0">
                <a:pos x="161457" y="201889"/>
              </a:cxn>
              <a:cxn ang="0">
                <a:pos x="161457" y="188864"/>
              </a:cxn>
              <a:cxn ang="0">
                <a:pos x="180832" y="19538"/>
              </a:cxn>
              <a:cxn ang="0">
                <a:pos x="167916" y="26050"/>
              </a:cxn>
              <a:cxn ang="0">
                <a:pos x="148541" y="52100"/>
              </a:cxn>
              <a:cxn ang="0">
                <a:pos x="180832" y="52100"/>
              </a:cxn>
              <a:cxn ang="0">
                <a:pos x="200207" y="39075"/>
              </a:cxn>
              <a:cxn ang="0">
                <a:pos x="180832" y="19538"/>
              </a:cxn>
            </a:cxnLst>
            <a:rect l="0" t="0" r="0" b="0"/>
            <a:pathLst>
              <a:path w="41" h="36">
                <a:moveTo>
                  <a:pt x="41" y="21"/>
                </a:moveTo>
                <a:cubicBezTo>
                  <a:pt x="41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5"/>
                  <a:pt x="36" y="36"/>
                  <a:pt x="3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4" y="36"/>
                  <a:pt x="3" y="35"/>
                  <a:pt x="3" y="33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2"/>
                  <a:pt x="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9" y="12"/>
                  <a:pt x="6" y="9"/>
                  <a:pt x="6" y="6"/>
                </a:cubicBezTo>
                <a:cubicBezTo>
                  <a:pt x="6" y="2"/>
                  <a:pt x="9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0" y="6"/>
                  <a:pt x="20" y="6"/>
                  <a:pt x="20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8" y="0"/>
                </a:cubicBezTo>
                <a:cubicBezTo>
                  <a:pt x="32" y="0"/>
                  <a:pt x="34" y="2"/>
                  <a:pt x="34" y="6"/>
                </a:cubicBezTo>
                <a:cubicBezTo>
                  <a:pt x="34" y="9"/>
                  <a:pt x="32" y="12"/>
                  <a:pt x="28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1" y="12"/>
                  <a:pt x="41" y="13"/>
                </a:cubicBezTo>
                <a:lnTo>
                  <a:pt x="41" y="21"/>
                </a:lnTo>
                <a:close/>
                <a:moveTo>
                  <a:pt x="18" y="8"/>
                </a:move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3" y="3"/>
                  <a:pt x="12" y="3"/>
                </a:cubicBezTo>
                <a:cubicBezTo>
                  <a:pt x="11" y="3"/>
                  <a:pt x="10" y="4"/>
                  <a:pt x="10" y="6"/>
                </a:cubicBezTo>
                <a:cubicBezTo>
                  <a:pt x="10" y="7"/>
                  <a:pt x="11" y="8"/>
                  <a:pt x="12" y="8"/>
                </a:cubicBezTo>
                <a:lnTo>
                  <a:pt x="18" y="8"/>
                </a:lnTo>
                <a:close/>
                <a:moveTo>
                  <a:pt x="25" y="29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7" y="32"/>
                  <a:pt x="18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5" y="32"/>
                  <a:pt x="25" y="31"/>
                </a:cubicBezTo>
                <a:lnTo>
                  <a:pt x="25" y="29"/>
                </a:lnTo>
                <a:close/>
                <a:moveTo>
                  <a:pt x="28" y="3"/>
                </a:moveTo>
                <a:cubicBezTo>
                  <a:pt x="27" y="3"/>
                  <a:pt x="27" y="4"/>
                  <a:pt x="26" y="4"/>
                </a:cubicBezTo>
                <a:cubicBezTo>
                  <a:pt x="23" y="8"/>
                  <a:pt x="23" y="8"/>
                  <a:pt x="23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4"/>
                  <a:pt x="30" y="3"/>
                  <a:pt x="28" y="3"/>
                </a:cubicBezTo>
                <a:close/>
              </a:path>
            </a:pathLst>
          </a:custGeom>
          <a:solidFill>
            <a:srgbClr val="073B4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7468870" y="1398423"/>
            <a:ext cx="3435350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6968490" y="5293513"/>
            <a:ext cx="3435350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1269365" y="5172228"/>
            <a:ext cx="3435350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793875" y="1441603"/>
            <a:ext cx="3435350" cy="102374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131F"/>
            </a:gs>
            <a:gs pos="50000">
              <a:srgbClr val="073B48"/>
            </a:gs>
            <a:gs pos="100000">
              <a:srgbClr val="01131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34071" y="1267071"/>
            <a:ext cx="4323859" cy="432385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6312" y="3623022"/>
            <a:ext cx="355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活动内容构成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2364" y="4314588"/>
            <a:ext cx="300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Activity content composition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43356" y="4229759"/>
            <a:ext cx="2705287" cy="0"/>
          </a:xfrm>
          <a:prstGeom prst="line">
            <a:avLst/>
          </a:prstGeom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>
            <a:off x="9274085" y="0"/>
            <a:ext cx="2917916" cy="4788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66576"/>
          <a:stretch>
            <a:fillRect/>
          </a:stretch>
        </p:blipFill>
        <p:spPr>
          <a:xfrm rot="10800000">
            <a:off x="0" y="2069210"/>
            <a:ext cx="2917915" cy="4788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50226" y="1717126"/>
            <a:ext cx="2291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933449" y="1882285"/>
            <a:ext cx="2120900" cy="3390901"/>
          </a:xfrm>
          <a:custGeom>
            <a:avLst/>
            <a:gdLst>
              <a:gd name="connsiteX0" fmla="*/ 1060450 w 2120900"/>
              <a:gd name="connsiteY0" fmla="*/ 0 h 3390901"/>
              <a:gd name="connsiteX1" fmla="*/ 2120900 w 2120900"/>
              <a:gd name="connsiteY1" fmla="*/ 1060450 h 3390901"/>
              <a:gd name="connsiteX2" fmla="*/ 1819266 w 2120900"/>
              <a:gd name="connsiteY2" fmla="*/ 1060450 h 3390901"/>
              <a:gd name="connsiteX3" fmla="*/ 1819266 w 2120900"/>
              <a:gd name="connsiteY3" fmla="*/ 1770570 h 3390901"/>
              <a:gd name="connsiteX4" fmla="*/ 1881871 w 2120900"/>
              <a:gd name="connsiteY4" fmla="*/ 1846449 h 3390901"/>
              <a:gd name="connsiteX5" fmla="*/ 2051050 w 2120900"/>
              <a:gd name="connsiteY5" fmla="*/ 2400302 h 3390901"/>
              <a:gd name="connsiteX6" fmla="*/ 1060451 w 2120900"/>
              <a:gd name="connsiteY6" fmla="*/ 3390901 h 3390901"/>
              <a:gd name="connsiteX7" fmla="*/ 69852 w 2120900"/>
              <a:gd name="connsiteY7" fmla="*/ 2400302 h 3390901"/>
              <a:gd name="connsiteX8" fmla="*/ 239031 w 2120900"/>
              <a:gd name="connsiteY8" fmla="*/ 1846449 h 3390901"/>
              <a:gd name="connsiteX9" fmla="*/ 301634 w 2120900"/>
              <a:gd name="connsiteY9" fmla="*/ 1770573 h 3390901"/>
              <a:gd name="connsiteX10" fmla="*/ 301634 w 2120900"/>
              <a:gd name="connsiteY10" fmla="*/ 1060450 h 3390901"/>
              <a:gd name="connsiteX11" fmla="*/ 0 w 2120900"/>
              <a:gd name="connsiteY11" fmla="*/ 1060450 h 339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0900" h="3390901">
                <a:moveTo>
                  <a:pt x="1060450" y="0"/>
                </a:moveTo>
                <a:lnTo>
                  <a:pt x="2120900" y="1060450"/>
                </a:lnTo>
                <a:lnTo>
                  <a:pt x="1819266" y="1060450"/>
                </a:lnTo>
                <a:lnTo>
                  <a:pt x="1819266" y="1770570"/>
                </a:lnTo>
                <a:lnTo>
                  <a:pt x="1881871" y="1846449"/>
                </a:lnTo>
                <a:cubicBezTo>
                  <a:pt x="1988682" y="2004549"/>
                  <a:pt x="2051050" y="2195142"/>
                  <a:pt x="2051050" y="2400302"/>
                </a:cubicBezTo>
                <a:cubicBezTo>
                  <a:pt x="2051050" y="2947395"/>
                  <a:pt x="1607544" y="3390901"/>
                  <a:pt x="1060451" y="3390901"/>
                </a:cubicBezTo>
                <a:cubicBezTo>
                  <a:pt x="513358" y="3390901"/>
                  <a:pt x="69852" y="2947395"/>
                  <a:pt x="69852" y="2400302"/>
                </a:cubicBezTo>
                <a:cubicBezTo>
                  <a:pt x="69852" y="2195142"/>
                  <a:pt x="132220" y="2004549"/>
                  <a:pt x="239031" y="1846449"/>
                </a:cubicBezTo>
                <a:lnTo>
                  <a:pt x="301634" y="1770573"/>
                </a:lnTo>
                <a:lnTo>
                  <a:pt x="301634" y="1060450"/>
                </a:lnTo>
                <a:lnTo>
                  <a:pt x="0" y="1060450"/>
                </a:lnTo>
                <a:close/>
              </a:path>
            </a:pathLst>
          </a:custGeom>
          <a:noFill/>
          <a:ln w="12700">
            <a:solidFill>
              <a:srgbClr val="01131F"/>
            </a:solidFill>
          </a:ln>
          <a:effectLst>
            <a:innerShdw blurRad="2159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74215" y="2562911"/>
            <a:ext cx="0" cy="659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79855" y="2376221"/>
            <a:ext cx="479425" cy="995422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A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985" y="3683407"/>
            <a:ext cx="2284730" cy="1307340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48%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8604" y="3647847"/>
            <a:ext cx="2284730" cy="130393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52%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1223" y="3683407"/>
            <a:ext cx="2284730" cy="130393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39%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3842" y="3647847"/>
            <a:ext cx="2284730" cy="130393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60%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24400" y="2638476"/>
            <a:ext cx="0" cy="659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30040" y="2451786"/>
            <a:ext cx="479425" cy="99377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B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442200" y="2557196"/>
            <a:ext cx="0" cy="659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847840" y="2370506"/>
            <a:ext cx="479425" cy="99377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1131F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C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220960" y="2638476"/>
            <a:ext cx="0" cy="65913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626600" y="2451786"/>
            <a:ext cx="479425" cy="99377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D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购物车"/>
          <p:cNvSpPr/>
          <p:nvPr/>
        </p:nvSpPr>
        <p:spPr>
          <a:xfrm>
            <a:off x="2101215" y="2688006"/>
            <a:ext cx="600710" cy="408940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rgbClr val="011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喇叭"/>
          <p:cNvSpPr/>
          <p:nvPr/>
        </p:nvSpPr>
        <p:spPr bwMode="auto">
          <a:xfrm>
            <a:off x="4839335" y="2715946"/>
            <a:ext cx="464820" cy="464820"/>
          </a:xfrm>
          <a:custGeom>
            <a:avLst/>
            <a:gdLst>
              <a:gd name="T0" fmla="*/ 147580 w 2700"/>
              <a:gd name="T1" fmla="*/ 914903 h 2816"/>
              <a:gd name="T2" fmla="*/ 147580 w 2700"/>
              <a:gd name="T3" fmla="*/ 394476 h 2816"/>
              <a:gd name="T4" fmla="*/ 0 w 2700"/>
              <a:gd name="T5" fmla="*/ 654690 h 2816"/>
              <a:gd name="T6" fmla="*/ 147580 w 2700"/>
              <a:gd name="T7" fmla="*/ 914903 h 2816"/>
              <a:gd name="T8" fmla="*/ 253633 w 2700"/>
              <a:gd name="T9" fmla="*/ 993543 h 2816"/>
              <a:gd name="T10" fmla="*/ 679124 w 2700"/>
              <a:gd name="T11" fmla="*/ 993543 h 2816"/>
              <a:gd name="T12" fmla="*/ 679124 w 2700"/>
              <a:gd name="T13" fmla="*/ 354837 h 2816"/>
              <a:gd name="T14" fmla="*/ 253633 w 2700"/>
              <a:gd name="T15" fmla="*/ 354837 h 2816"/>
              <a:gd name="T16" fmla="*/ 182718 w 2700"/>
              <a:gd name="T17" fmla="*/ 425804 h 2816"/>
              <a:gd name="T18" fmla="*/ 182718 w 2700"/>
              <a:gd name="T19" fmla="*/ 922576 h 2816"/>
              <a:gd name="T20" fmla="*/ 253633 w 2700"/>
              <a:gd name="T21" fmla="*/ 993543 h 2816"/>
              <a:gd name="T22" fmla="*/ 1423414 w 2700"/>
              <a:gd name="T23" fmla="*/ 113164 h 2816"/>
              <a:gd name="T24" fmla="*/ 714262 w 2700"/>
              <a:gd name="T25" fmla="*/ 357394 h 2816"/>
              <a:gd name="T26" fmla="*/ 714262 w 2700"/>
              <a:gd name="T27" fmla="*/ 998018 h 2816"/>
              <a:gd name="T28" fmla="*/ 1423414 w 2700"/>
              <a:gd name="T29" fmla="*/ 1241609 h 2816"/>
              <a:gd name="T30" fmla="*/ 1423414 w 2700"/>
              <a:gd name="T31" fmla="*/ 113164 h 2816"/>
              <a:gd name="T32" fmla="*/ 785816 w 2700"/>
              <a:gd name="T33" fmla="*/ 598427 h 2816"/>
              <a:gd name="T34" fmla="*/ 785178 w 2700"/>
              <a:gd name="T35" fmla="*/ 456493 h 2816"/>
              <a:gd name="T36" fmla="*/ 1362721 w 2700"/>
              <a:gd name="T37" fmla="*/ 253820 h 2816"/>
              <a:gd name="T38" fmla="*/ 785816 w 2700"/>
              <a:gd name="T39" fmla="*/ 598427 h 2816"/>
              <a:gd name="T40" fmla="*/ 1565244 w 2700"/>
              <a:gd name="T41" fmla="*/ 0 h 2816"/>
              <a:gd name="T42" fmla="*/ 1459191 w 2700"/>
              <a:gd name="T43" fmla="*/ 0 h 2816"/>
              <a:gd name="T44" fmla="*/ 1459191 w 2700"/>
              <a:gd name="T45" fmla="*/ 1345822 h 2816"/>
              <a:gd name="T46" fmla="*/ 1565244 w 2700"/>
              <a:gd name="T47" fmla="*/ 1345822 h 2816"/>
              <a:gd name="T48" fmla="*/ 1565244 w 2700"/>
              <a:gd name="T49" fmla="*/ 0 h 2816"/>
              <a:gd name="T50" fmla="*/ 1724963 w 2700"/>
              <a:gd name="T51" fmla="*/ 663641 h 2816"/>
              <a:gd name="T52" fmla="*/ 1601021 w 2700"/>
              <a:gd name="T53" fmla="*/ 481427 h 2816"/>
              <a:gd name="T54" fmla="*/ 1601021 w 2700"/>
              <a:gd name="T55" fmla="*/ 846493 h 2816"/>
              <a:gd name="T56" fmla="*/ 1724963 w 2700"/>
              <a:gd name="T57" fmla="*/ 663641 h 2816"/>
              <a:gd name="T58" fmla="*/ 570516 w 2700"/>
              <a:gd name="T59" fmla="*/ 1028707 h 2816"/>
              <a:gd name="T60" fmla="*/ 253633 w 2700"/>
              <a:gd name="T61" fmla="*/ 1028707 h 2816"/>
              <a:gd name="T62" fmla="*/ 362242 w 2700"/>
              <a:gd name="T63" fmla="*/ 1650151 h 2816"/>
              <a:gd name="T64" fmla="*/ 572432 w 2700"/>
              <a:gd name="T65" fmla="*/ 1596446 h 2816"/>
              <a:gd name="T66" fmla="*/ 570516 w 2700"/>
              <a:gd name="T67" fmla="*/ 1028707 h 28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700" h="2816">
                <a:moveTo>
                  <a:pt x="231" y="1431"/>
                </a:moveTo>
                <a:cubicBezTo>
                  <a:pt x="231" y="617"/>
                  <a:pt x="231" y="617"/>
                  <a:pt x="231" y="617"/>
                </a:cubicBezTo>
                <a:cubicBezTo>
                  <a:pt x="99" y="658"/>
                  <a:pt x="0" y="825"/>
                  <a:pt x="0" y="1024"/>
                </a:cubicBezTo>
                <a:cubicBezTo>
                  <a:pt x="0" y="1224"/>
                  <a:pt x="99" y="1391"/>
                  <a:pt x="231" y="1431"/>
                </a:cubicBezTo>
                <a:close/>
                <a:moveTo>
                  <a:pt x="397" y="1554"/>
                </a:moveTo>
                <a:cubicBezTo>
                  <a:pt x="1063" y="1554"/>
                  <a:pt x="1063" y="1554"/>
                  <a:pt x="1063" y="1554"/>
                </a:cubicBezTo>
                <a:cubicBezTo>
                  <a:pt x="1063" y="555"/>
                  <a:pt x="1063" y="555"/>
                  <a:pt x="1063" y="555"/>
                </a:cubicBezTo>
                <a:cubicBezTo>
                  <a:pt x="397" y="555"/>
                  <a:pt x="397" y="555"/>
                  <a:pt x="397" y="555"/>
                </a:cubicBezTo>
                <a:cubicBezTo>
                  <a:pt x="336" y="555"/>
                  <a:pt x="286" y="605"/>
                  <a:pt x="286" y="666"/>
                </a:cubicBezTo>
                <a:cubicBezTo>
                  <a:pt x="286" y="1443"/>
                  <a:pt x="286" y="1443"/>
                  <a:pt x="286" y="1443"/>
                </a:cubicBezTo>
                <a:cubicBezTo>
                  <a:pt x="286" y="1504"/>
                  <a:pt x="336" y="1554"/>
                  <a:pt x="397" y="1554"/>
                </a:cubicBezTo>
                <a:close/>
                <a:moveTo>
                  <a:pt x="2228" y="177"/>
                </a:moveTo>
                <a:cubicBezTo>
                  <a:pt x="2228" y="177"/>
                  <a:pt x="1691" y="559"/>
                  <a:pt x="1118" y="559"/>
                </a:cubicBezTo>
                <a:cubicBezTo>
                  <a:pt x="1118" y="785"/>
                  <a:pt x="1118" y="1485"/>
                  <a:pt x="1118" y="1561"/>
                </a:cubicBezTo>
                <a:cubicBezTo>
                  <a:pt x="1691" y="1561"/>
                  <a:pt x="2228" y="1942"/>
                  <a:pt x="2228" y="1942"/>
                </a:cubicBezTo>
                <a:lnTo>
                  <a:pt x="2228" y="177"/>
                </a:lnTo>
                <a:close/>
                <a:moveTo>
                  <a:pt x="1230" y="936"/>
                </a:moveTo>
                <a:cubicBezTo>
                  <a:pt x="1229" y="714"/>
                  <a:pt x="1229" y="714"/>
                  <a:pt x="1229" y="714"/>
                </a:cubicBezTo>
                <a:cubicBezTo>
                  <a:pt x="1229" y="714"/>
                  <a:pt x="1713" y="743"/>
                  <a:pt x="2133" y="397"/>
                </a:cubicBezTo>
                <a:cubicBezTo>
                  <a:pt x="2133" y="730"/>
                  <a:pt x="1230" y="936"/>
                  <a:pt x="1230" y="936"/>
                </a:cubicBezTo>
                <a:close/>
                <a:moveTo>
                  <a:pt x="2450" y="0"/>
                </a:moveTo>
                <a:cubicBezTo>
                  <a:pt x="2284" y="0"/>
                  <a:pt x="2284" y="0"/>
                  <a:pt x="2284" y="0"/>
                </a:cubicBezTo>
                <a:cubicBezTo>
                  <a:pt x="2284" y="2105"/>
                  <a:pt x="2284" y="2105"/>
                  <a:pt x="2284" y="2105"/>
                </a:cubicBezTo>
                <a:cubicBezTo>
                  <a:pt x="2450" y="2105"/>
                  <a:pt x="2450" y="2105"/>
                  <a:pt x="2450" y="2105"/>
                </a:cubicBezTo>
                <a:lnTo>
                  <a:pt x="2450" y="0"/>
                </a:lnTo>
                <a:close/>
                <a:moveTo>
                  <a:pt x="2700" y="1038"/>
                </a:moveTo>
                <a:cubicBezTo>
                  <a:pt x="2700" y="909"/>
                  <a:pt x="2619" y="798"/>
                  <a:pt x="2506" y="753"/>
                </a:cubicBezTo>
                <a:cubicBezTo>
                  <a:pt x="2506" y="1324"/>
                  <a:pt x="2506" y="1324"/>
                  <a:pt x="2506" y="1324"/>
                </a:cubicBezTo>
                <a:cubicBezTo>
                  <a:pt x="2619" y="1279"/>
                  <a:pt x="2700" y="1168"/>
                  <a:pt x="2700" y="1038"/>
                </a:cubicBezTo>
                <a:close/>
                <a:moveTo>
                  <a:pt x="893" y="1609"/>
                </a:moveTo>
                <a:cubicBezTo>
                  <a:pt x="858" y="1609"/>
                  <a:pt x="397" y="1609"/>
                  <a:pt x="397" y="1609"/>
                </a:cubicBezTo>
                <a:cubicBezTo>
                  <a:pt x="397" y="1609"/>
                  <a:pt x="376" y="2237"/>
                  <a:pt x="567" y="2581"/>
                </a:cubicBezTo>
                <a:cubicBezTo>
                  <a:pt x="817" y="2816"/>
                  <a:pt x="928" y="2567"/>
                  <a:pt x="896" y="2497"/>
                </a:cubicBezTo>
                <a:cubicBezTo>
                  <a:pt x="865" y="2428"/>
                  <a:pt x="702" y="1877"/>
                  <a:pt x="893" y="1609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领带"/>
          <p:cNvSpPr/>
          <p:nvPr/>
        </p:nvSpPr>
        <p:spPr bwMode="auto">
          <a:xfrm>
            <a:off x="7616825" y="2618156"/>
            <a:ext cx="403225" cy="660400"/>
          </a:xfrm>
          <a:custGeom>
            <a:avLst/>
            <a:gdLst>
              <a:gd name="T0" fmla="*/ 900005 w 6223"/>
              <a:gd name="T1" fmla="*/ 960353 h 9338"/>
              <a:gd name="T2" fmla="*/ 779889 w 6223"/>
              <a:gd name="T3" fmla="*/ 539849 h 9338"/>
              <a:gd name="T4" fmla="*/ 1080083 w 6223"/>
              <a:gd name="T5" fmla="*/ 719927 h 9338"/>
              <a:gd name="T6" fmla="*/ 1199814 w 6223"/>
              <a:gd name="T7" fmla="*/ 1140431 h 9338"/>
              <a:gd name="T8" fmla="*/ 900005 w 6223"/>
              <a:gd name="T9" fmla="*/ 960353 h 9338"/>
              <a:gd name="T10" fmla="*/ 299616 w 6223"/>
              <a:gd name="T11" fmla="*/ 353987 h 9338"/>
              <a:gd name="T12" fmla="*/ 179885 w 6223"/>
              <a:gd name="T13" fmla="*/ 0 h 9338"/>
              <a:gd name="T14" fmla="*/ 779889 w 6223"/>
              <a:gd name="T15" fmla="*/ 0 h 9338"/>
              <a:gd name="T16" fmla="*/ 659580 w 6223"/>
              <a:gd name="T17" fmla="*/ 353987 h 9338"/>
              <a:gd name="T18" fmla="*/ 299616 w 6223"/>
              <a:gd name="T19" fmla="*/ 353987 h 9338"/>
              <a:gd name="T20" fmla="*/ 659580 w 6223"/>
              <a:gd name="T21" fmla="*/ 426095 h 9338"/>
              <a:gd name="T22" fmla="*/ 873205 w 6223"/>
              <a:gd name="T23" fmla="*/ 1103028 h 9338"/>
              <a:gd name="T24" fmla="*/ 874169 w 6223"/>
              <a:gd name="T25" fmla="*/ 1103992 h 9338"/>
              <a:gd name="T26" fmla="*/ 873591 w 6223"/>
              <a:gd name="T27" fmla="*/ 1104763 h 9338"/>
              <a:gd name="T28" fmla="*/ 959774 w 6223"/>
              <a:gd name="T29" fmla="*/ 1379893 h 9338"/>
              <a:gd name="T30" fmla="*/ 479694 w 6223"/>
              <a:gd name="T31" fmla="*/ 1800397 h 9338"/>
              <a:gd name="T32" fmla="*/ 0 w 6223"/>
              <a:gd name="T33" fmla="*/ 1379893 h 9338"/>
              <a:gd name="T34" fmla="*/ 299616 w 6223"/>
              <a:gd name="T35" fmla="*/ 426095 h 9338"/>
              <a:gd name="T36" fmla="*/ 659580 w 6223"/>
              <a:gd name="T37" fmla="*/ 426095 h 9338"/>
              <a:gd name="T38" fmla="*/ 539656 w 6223"/>
              <a:gd name="T39" fmla="*/ 539849 h 9338"/>
              <a:gd name="T40" fmla="*/ 419925 w 6223"/>
              <a:gd name="T41" fmla="*/ 539849 h 9338"/>
              <a:gd name="T42" fmla="*/ 342997 w 6223"/>
              <a:gd name="T43" fmla="*/ 790493 h 9338"/>
              <a:gd name="T44" fmla="*/ 552574 w 6223"/>
              <a:gd name="T45" fmla="*/ 580916 h 9338"/>
              <a:gd name="T46" fmla="*/ 539656 w 6223"/>
              <a:gd name="T47" fmla="*/ 539849 h 9338"/>
              <a:gd name="T48" fmla="*/ 479694 w 6223"/>
              <a:gd name="T49" fmla="*/ 1620512 h 9338"/>
              <a:gd name="T50" fmla="*/ 779889 w 6223"/>
              <a:gd name="T51" fmla="*/ 1320317 h 9338"/>
              <a:gd name="T52" fmla="*/ 751161 w 6223"/>
              <a:gd name="T53" fmla="*/ 1226422 h 9338"/>
              <a:gd name="T54" fmla="*/ 417226 w 6223"/>
              <a:gd name="T55" fmla="*/ 1557658 h 9338"/>
              <a:gd name="T56" fmla="*/ 479694 w 6223"/>
              <a:gd name="T57" fmla="*/ 1620512 h 9338"/>
              <a:gd name="T58" fmla="*/ 318704 w 6223"/>
              <a:gd name="T59" fmla="*/ 1459328 h 9338"/>
              <a:gd name="T60" fmla="*/ 704696 w 6223"/>
              <a:gd name="T61" fmla="*/ 1076035 h 9338"/>
              <a:gd name="T62" fmla="*/ 669027 w 6223"/>
              <a:gd name="T63" fmla="*/ 960932 h 9338"/>
              <a:gd name="T64" fmla="*/ 244474 w 6223"/>
              <a:gd name="T65" fmla="*/ 1384906 h 9338"/>
              <a:gd name="T66" fmla="*/ 318704 w 6223"/>
              <a:gd name="T67" fmla="*/ 1459328 h 9338"/>
              <a:gd name="T68" fmla="*/ 201672 w 6223"/>
              <a:gd name="T69" fmla="*/ 1247823 h 9338"/>
              <a:gd name="T70" fmla="*/ 626803 w 6223"/>
              <a:gd name="T71" fmla="*/ 822884 h 9338"/>
              <a:gd name="T72" fmla="*/ 592098 w 6223"/>
              <a:gd name="T73" fmla="*/ 710673 h 9338"/>
              <a:gd name="T74" fmla="*/ 267418 w 6223"/>
              <a:gd name="T75" fmla="*/ 1035546 h 9338"/>
              <a:gd name="T76" fmla="*/ 201672 w 6223"/>
              <a:gd name="T77" fmla="*/ 1247823 h 93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223" h="9338">
                <a:moveTo>
                  <a:pt x="4668" y="4981"/>
                </a:moveTo>
                <a:lnTo>
                  <a:pt x="4045" y="2800"/>
                </a:lnTo>
                <a:lnTo>
                  <a:pt x="5602" y="3734"/>
                </a:lnTo>
                <a:lnTo>
                  <a:pt x="6223" y="5915"/>
                </a:lnTo>
                <a:lnTo>
                  <a:pt x="4668" y="4981"/>
                </a:lnTo>
                <a:close/>
                <a:moveTo>
                  <a:pt x="1554" y="1836"/>
                </a:moveTo>
                <a:lnTo>
                  <a:pt x="933" y="0"/>
                </a:lnTo>
                <a:lnTo>
                  <a:pt x="4045" y="0"/>
                </a:lnTo>
                <a:lnTo>
                  <a:pt x="3421" y="1836"/>
                </a:lnTo>
                <a:lnTo>
                  <a:pt x="1554" y="1836"/>
                </a:lnTo>
                <a:close/>
                <a:moveTo>
                  <a:pt x="3421" y="2210"/>
                </a:moveTo>
                <a:lnTo>
                  <a:pt x="4529" y="5721"/>
                </a:lnTo>
                <a:lnTo>
                  <a:pt x="4534" y="5726"/>
                </a:lnTo>
                <a:lnTo>
                  <a:pt x="4531" y="5730"/>
                </a:lnTo>
                <a:lnTo>
                  <a:pt x="4978" y="7157"/>
                </a:lnTo>
                <a:lnTo>
                  <a:pt x="2488" y="9338"/>
                </a:lnTo>
                <a:lnTo>
                  <a:pt x="0" y="7157"/>
                </a:lnTo>
                <a:lnTo>
                  <a:pt x="1554" y="2210"/>
                </a:lnTo>
                <a:lnTo>
                  <a:pt x="3421" y="2210"/>
                </a:lnTo>
                <a:close/>
                <a:moveTo>
                  <a:pt x="2799" y="2800"/>
                </a:moveTo>
                <a:lnTo>
                  <a:pt x="2178" y="2800"/>
                </a:lnTo>
                <a:lnTo>
                  <a:pt x="1779" y="4100"/>
                </a:lnTo>
                <a:lnTo>
                  <a:pt x="2866" y="3013"/>
                </a:lnTo>
                <a:lnTo>
                  <a:pt x="2799" y="2800"/>
                </a:lnTo>
                <a:close/>
                <a:moveTo>
                  <a:pt x="2488" y="8405"/>
                </a:moveTo>
                <a:lnTo>
                  <a:pt x="4045" y="6848"/>
                </a:lnTo>
                <a:lnTo>
                  <a:pt x="3896" y="6361"/>
                </a:lnTo>
                <a:lnTo>
                  <a:pt x="2164" y="8079"/>
                </a:lnTo>
                <a:lnTo>
                  <a:pt x="2488" y="8405"/>
                </a:lnTo>
                <a:close/>
                <a:moveTo>
                  <a:pt x="1653" y="7569"/>
                </a:moveTo>
                <a:lnTo>
                  <a:pt x="3655" y="5581"/>
                </a:lnTo>
                <a:lnTo>
                  <a:pt x="3470" y="4984"/>
                </a:lnTo>
                <a:lnTo>
                  <a:pt x="1268" y="7183"/>
                </a:lnTo>
                <a:lnTo>
                  <a:pt x="1653" y="7569"/>
                </a:lnTo>
                <a:close/>
                <a:moveTo>
                  <a:pt x="1046" y="6472"/>
                </a:moveTo>
                <a:lnTo>
                  <a:pt x="3251" y="4268"/>
                </a:lnTo>
                <a:lnTo>
                  <a:pt x="3071" y="3686"/>
                </a:lnTo>
                <a:lnTo>
                  <a:pt x="1387" y="5371"/>
                </a:lnTo>
                <a:lnTo>
                  <a:pt x="1046" y="6472"/>
                </a:lnTo>
                <a:close/>
              </a:path>
            </a:pathLst>
          </a:custGeom>
          <a:solidFill>
            <a:srgbClr val="01131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1131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眼镜"/>
          <p:cNvSpPr/>
          <p:nvPr/>
        </p:nvSpPr>
        <p:spPr bwMode="auto">
          <a:xfrm>
            <a:off x="10271760" y="2630856"/>
            <a:ext cx="622300" cy="622300"/>
          </a:xfrm>
          <a:custGeom>
            <a:avLst/>
            <a:gdLst>
              <a:gd name="T0" fmla="*/ 282383 w 3913"/>
              <a:gd name="T1" fmla="*/ 825891 h 3913"/>
              <a:gd name="T2" fmla="*/ 401959 w 3913"/>
              <a:gd name="T3" fmla="*/ 748593 h 3913"/>
              <a:gd name="T4" fmla="*/ 269506 w 3913"/>
              <a:gd name="T5" fmla="*/ 667615 h 3913"/>
              <a:gd name="T6" fmla="*/ 128314 w 3913"/>
              <a:gd name="T7" fmla="*/ 825891 h 3913"/>
              <a:gd name="T8" fmla="*/ 0 w 3913"/>
              <a:gd name="T9" fmla="*/ 1345812 h 3913"/>
              <a:gd name="T10" fmla="*/ 238232 w 3913"/>
              <a:gd name="T11" fmla="*/ 1107016 h 3913"/>
              <a:gd name="T12" fmla="*/ 282383 w 3913"/>
              <a:gd name="T13" fmla="*/ 825891 h 3913"/>
              <a:gd name="T14" fmla="*/ 1766505 w 3913"/>
              <a:gd name="T15" fmla="*/ 419157 h 3913"/>
              <a:gd name="T16" fmla="*/ 1377423 w 3913"/>
              <a:gd name="T17" fmla="*/ 29907 h 3913"/>
              <a:gd name="T18" fmla="*/ 29894 w 3913"/>
              <a:gd name="T19" fmla="*/ 1378019 h 3913"/>
              <a:gd name="T20" fmla="*/ 418976 w 3913"/>
              <a:gd name="T21" fmla="*/ 1767269 h 3913"/>
              <a:gd name="T22" fmla="*/ 539012 w 3913"/>
              <a:gd name="T23" fmla="*/ 1767269 h 3913"/>
              <a:gd name="T24" fmla="*/ 1020535 w 3913"/>
              <a:gd name="T25" fmla="*/ 1285538 h 3913"/>
              <a:gd name="T26" fmla="*/ 1013176 w 3913"/>
              <a:gd name="T27" fmla="*/ 1013155 h 3913"/>
              <a:gd name="T28" fmla="*/ 1262446 w 3913"/>
              <a:gd name="T29" fmla="*/ 1043522 h 3913"/>
              <a:gd name="T30" fmla="*/ 1766505 w 3913"/>
              <a:gd name="T31" fmla="*/ 539245 h 3913"/>
              <a:gd name="T32" fmla="*/ 1766505 w 3913"/>
              <a:gd name="T33" fmla="*/ 419157 h 3913"/>
              <a:gd name="T34" fmla="*/ 838411 w 3913"/>
              <a:gd name="T35" fmla="*/ 1287838 h 3913"/>
              <a:gd name="T36" fmla="*/ 568906 w 3913"/>
              <a:gd name="T37" fmla="*/ 1557461 h 3913"/>
              <a:gd name="T38" fmla="*/ 389082 w 3913"/>
              <a:gd name="T39" fmla="*/ 1557461 h 3913"/>
              <a:gd name="T40" fmla="*/ 299400 w 3913"/>
              <a:gd name="T41" fmla="*/ 1467740 h 3913"/>
              <a:gd name="T42" fmla="*/ 299400 w 3913"/>
              <a:gd name="T43" fmla="*/ 1287838 h 3913"/>
              <a:gd name="T44" fmla="*/ 568906 w 3913"/>
              <a:gd name="T45" fmla="*/ 1018216 h 3913"/>
              <a:gd name="T46" fmla="*/ 748269 w 3913"/>
              <a:gd name="T47" fmla="*/ 1018216 h 3913"/>
              <a:gd name="T48" fmla="*/ 838411 w 3913"/>
              <a:gd name="T49" fmla="*/ 1108397 h 3913"/>
              <a:gd name="T50" fmla="*/ 838411 w 3913"/>
              <a:gd name="T51" fmla="*/ 1287838 h 3913"/>
              <a:gd name="T52" fmla="*/ 1556787 w 3913"/>
              <a:gd name="T53" fmla="*/ 569152 h 3913"/>
              <a:gd name="T54" fmla="*/ 1287281 w 3913"/>
              <a:gd name="T55" fmla="*/ 838774 h 3913"/>
              <a:gd name="T56" fmla="*/ 1107917 w 3913"/>
              <a:gd name="T57" fmla="*/ 838774 h 3913"/>
              <a:gd name="T58" fmla="*/ 1017775 w 3913"/>
              <a:gd name="T59" fmla="*/ 748593 h 3913"/>
              <a:gd name="T60" fmla="*/ 1017775 w 3913"/>
              <a:gd name="T61" fmla="*/ 569152 h 3913"/>
              <a:gd name="T62" fmla="*/ 1287281 w 3913"/>
              <a:gd name="T63" fmla="*/ 299529 h 3913"/>
              <a:gd name="T64" fmla="*/ 1467105 w 3913"/>
              <a:gd name="T65" fmla="*/ 299529 h 3913"/>
              <a:gd name="T66" fmla="*/ 1556787 w 3913"/>
              <a:gd name="T67" fmla="*/ 389250 h 3913"/>
              <a:gd name="T68" fmla="*/ 1556787 w 3913"/>
              <a:gd name="T69" fmla="*/ 569152 h 3913"/>
              <a:gd name="T70" fmla="*/ 748269 w 3913"/>
              <a:gd name="T71" fmla="*/ 402133 h 3913"/>
              <a:gd name="T72" fmla="*/ 825534 w 3913"/>
              <a:gd name="T73" fmla="*/ 282505 h 3913"/>
              <a:gd name="T74" fmla="*/ 1106537 w 3913"/>
              <a:gd name="T75" fmla="*/ 238335 h 3913"/>
              <a:gd name="T76" fmla="*/ 1345229 w 3913"/>
              <a:gd name="T77" fmla="*/ 0 h 3913"/>
              <a:gd name="T78" fmla="*/ 825534 w 3913"/>
              <a:gd name="T79" fmla="*/ 128370 h 3913"/>
              <a:gd name="T80" fmla="*/ 667326 w 3913"/>
              <a:gd name="T81" fmla="*/ 269622 h 3913"/>
              <a:gd name="T82" fmla="*/ 748269 w 3913"/>
              <a:gd name="T83" fmla="*/ 402133 h 39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913" h="3913">
                <a:moveTo>
                  <a:pt x="614" y="1795"/>
                </a:moveTo>
                <a:cubicBezTo>
                  <a:pt x="725" y="1683"/>
                  <a:pt x="809" y="1711"/>
                  <a:pt x="874" y="1627"/>
                </a:cubicBezTo>
                <a:cubicBezTo>
                  <a:pt x="939" y="1544"/>
                  <a:pt x="744" y="1479"/>
                  <a:pt x="586" y="1451"/>
                </a:cubicBezTo>
                <a:cubicBezTo>
                  <a:pt x="428" y="1423"/>
                  <a:pt x="325" y="1618"/>
                  <a:pt x="279" y="1795"/>
                </a:cubicBezTo>
                <a:cubicBezTo>
                  <a:pt x="232" y="1972"/>
                  <a:pt x="0" y="2925"/>
                  <a:pt x="0" y="2925"/>
                </a:cubicBezTo>
                <a:cubicBezTo>
                  <a:pt x="518" y="2406"/>
                  <a:pt x="518" y="2406"/>
                  <a:pt x="518" y="2406"/>
                </a:cubicBezTo>
                <a:cubicBezTo>
                  <a:pt x="518" y="2406"/>
                  <a:pt x="502" y="1906"/>
                  <a:pt x="614" y="1795"/>
                </a:cubicBezTo>
                <a:close/>
                <a:moveTo>
                  <a:pt x="3841" y="911"/>
                </a:moveTo>
                <a:cubicBezTo>
                  <a:pt x="2995" y="65"/>
                  <a:pt x="2995" y="65"/>
                  <a:pt x="2995" y="65"/>
                </a:cubicBezTo>
                <a:cubicBezTo>
                  <a:pt x="65" y="2995"/>
                  <a:pt x="65" y="2995"/>
                  <a:pt x="65" y="2995"/>
                </a:cubicBezTo>
                <a:cubicBezTo>
                  <a:pt x="911" y="3841"/>
                  <a:pt x="911" y="3841"/>
                  <a:pt x="911" y="3841"/>
                </a:cubicBezTo>
                <a:cubicBezTo>
                  <a:pt x="983" y="3913"/>
                  <a:pt x="1100" y="3913"/>
                  <a:pt x="1172" y="3841"/>
                </a:cubicBezTo>
                <a:cubicBezTo>
                  <a:pt x="1172" y="3841"/>
                  <a:pt x="1674" y="3339"/>
                  <a:pt x="2219" y="2794"/>
                </a:cubicBezTo>
                <a:cubicBezTo>
                  <a:pt x="2316" y="2696"/>
                  <a:pt x="2102" y="2303"/>
                  <a:pt x="2203" y="2202"/>
                </a:cubicBezTo>
                <a:cubicBezTo>
                  <a:pt x="2290" y="2115"/>
                  <a:pt x="2659" y="2354"/>
                  <a:pt x="2745" y="2268"/>
                </a:cubicBezTo>
                <a:cubicBezTo>
                  <a:pt x="3324" y="1689"/>
                  <a:pt x="3841" y="1172"/>
                  <a:pt x="3841" y="1172"/>
                </a:cubicBezTo>
                <a:cubicBezTo>
                  <a:pt x="3913" y="1100"/>
                  <a:pt x="3913" y="983"/>
                  <a:pt x="3841" y="911"/>
                </a:cubicBezTo>
                <a:close/>
                <a:moveTo>
                  <a:pt x="1823" y="2799"/>
                </a:moveTo>
                <a:cubicBezTo>
                  <a:pt x="1237" y="3385"/>
                  <a:pt x="1237" y="3385"/>
                  <a:pt x="1237" y="3385"/>
                </a:cubicBezTo>
                <a:cubicBezTo>
                  <a:pt x="1129" y="3493"/>
                  <a:pt x="954" y="3493"/>
                  <a:pt x="846" y="3385"/>
                </a:cubicBezTo>
                <a:cubicBezTo>
                  <a:pt x="651" y="3190"/>
                  <a:pt x="651" y="3190"/>
                  <a:pt x="651" y="3190"/>
                </a:cubicBezTo>
                <a:cubicBezTo>
                  <a:pt x="543" y="3082"/>
                  <a:pt x="543" y="2907"/>
                  <a:pt x="651" y="2799"/>
                </a:cubicBezTo>
                <a:cubicBezTo>
                  <a:pt x="1237" y="2213"/>
                  <a:pt x="1237" y="2213"/>
                  <a:pt x="1237" y="2213"/>
                </a:cubicBezTo>
                <a:cubicBezTo>
                  <a:pt x="1345" y="2105"/>
                  <a:pt x="1520" y="2105"/>
                  <a:pt x="1627" y="2213"/>
                </a:cubicBezTo>
                <a:cubicBezTo>
                  <a:pt x="1823" y="2409"/>
                  <a:pt x="1823" y="2409"/>
                  <a:pt x="1823" y="2409"/>
                </a:cubicBezTo>
                <a:cubicBezTo>
                  <a:pt x="1931" y="2517"/>
                  <a:pt x="1931" y="2692"/>
                  <a:pt x="1823" y="2799"/>
                </a:cubicBezTo>
                <a:close/>
                <a:moveTo>
                  <a:pt x="3385" y="1237"/>
                </a:moveTo>
                <a:cubicBezTo>
                  <a:pt x="2799" y="1823"/>
                  <a:pt x="2799" y="1823"/>
                  <a:pt x="2799" y="1823"/>
                </a:cubicBezTo>
                <a:cubicBezTo>
                  <a:pt x="2691" y="1931"/>
                  <a:pt x="2516" y="1931"/>
                  <a:pt x="2409" y="1823"/>
                </a:cubicBezTo>
                <a:cubicBezTo>
                  <a:pt x="2213" y="1627"/>
                  <a:pt x="2213" y="1627"/>
                  <a:pt x="2213" y="1627"/>
                </a:cubicBezTo>
                <a:cubicBezTo>
                  <a:pt x="2105" y="1520"/>
                  <a:pt x="2105" y="1345"/>
                  <a:pt x="2213" y="1237"/>
                </a:cubicBezTo>
                <a:cubicBezTo>
                  <a:pt x="2799" y="651"/>
                  <a:pt x="2799" y="651"/>
                  <a:pt x="2799" y="651"/>
                </a:cubicBezTo>
                <a:cubicBezTo>
                  <a:pt x="2907" y="543"/>
                  <a:pt x="3082" y="543"/>
                  <a:pt x="3190" y="651"/>
                </a:cubicBezTo>
                <a:cubicBezTo>
                  <a:pt x="3385" y="846"/>
                  <a:pt x="3385" y="846"/>
                  <a:pt x="3385" y="846"/>
                </a:cubicBezTo>
                <a:cubicBezTo>
                  <a:pt x="3493" y="954"/>
                  <a:pt x="3493" y="1129"/>
                  <a:pt x="3385" y="1237"/>
                </a:cubicBezTo>
                <a:close/>
                <a:moveTo>
                  <a:pt x="1627" y="874"/>
                </a:moveTo>
                <a:cubicBezTo>
                  <a:pt x="1711" y="809"/>
                  <a:pt x="1683" y="725"/>
                  <a:pt x="1795" y="614"/>
                </a:cubicBezTo>
                <a:cubicBezTo>
                  <a:pt x="1906" y="502"/>
                  <a:pt x="2406" y="518"/>
                  <a:pt x="2406" y="518"/>
                </a:cubicBezTo>
                <a:cubicBezTo>
                  <a:pt x="2925" y="0"/>
                  <a:pt x="2925" y="0"/>
                  <a:pt x="2925" y="0"/>
                </a:cubicBezTo>
                <a:cubicBezTo>
                  <a:pt x="2925" y="0"/>
                  <a:pt x="1972" y="232"/>
                  <a:pt x="1795" y="279"/>
                </a:cubicBezTo>
                <a:cubicBezTo>
                  <a:pt x="1618" y="325"/>
                  <a:pt x="1423" y="428"/>
                  <a:pt x="1451" y="586"/>
                </a:cubicBezTo>
                <a:cubicBezTo>
                  <a:pt x="1479" y="744"/>
                  <a:pt x="1544" y="939"/>
                  <a:pt x="1627" y="874"/>
                </a:cubicBez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79855" y="861698"/>
            <a:ext cx="9703435" cy="1080135"/>
            <a:chOff x="2159" y="1602"/>
            <a:chExt cx="15281" cy="1701"/>
          </a:xfrm>
        </p:grpSpPr>
        <p:sp>
          <p:nvSpPr>
            <p:cNvPr id="22" name="文本框 22"/>
            <p:cNvSpPr txBox="1"/>
            <p:nvPr/>
          </p:nvSpPr>
          <p:spPr>
            <a:xfrm flipH="1">
              <a:off x="6352" y="1602"/>
              <a:ext cx="11088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084" y="1602"/>
              <a:ext cx="0" cy="170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0"/>
            <p:cNvSpPr txBox="1"/>
            <p:nvPr/>
          </p:nvSpPr>
          <p:spPr>
            <a:xfrm flipH="1">
              <a:off x="2671" y="1602"/>
              <a:ext cx="3170" cy="72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单击键入标题 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 flipH="1">
              <a:off x="2159" y="2226"/>
              <a:ext cx="3682" cy="95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单击此处添加本章节的简要内容。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6" name="文本框 22"/>
          <p:cNvSpPr txBox="1"/>
          <p:nvPr/>
        </p:nvSpPr>
        <p:spPr>
          <a:xfrm flipH="1">
            <a:off x="933450" y="5475602"/>
            <a:ext cx="20237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3667760" y="5475602"/>
            <a:ext cx="20237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6402070" y="5475602"/>
            <a:ext cx="20237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9136380" y="5475602"/>
            <a:ext cx="20237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3667760" y="1882285"/>
            <a:ext cx="2120900" cy="3390901"/>
          </a:xfrm>
          <a:custGeom>
            <a:avLst/>
            <a:gdLst>
              <a:gd name="connsiteX0" fmla="*/ 1060450 w 2120900"/>
              <a:gd name="connsiteY0" fmla="*/ 0 h 3390901"/>
              <a:gd name="connsiteX1" fmla="*/ 2120900 w 2120900"/>
              <a:gd name="connsiteY1" fmla="*/ 1060450 h 3390901"/>
              <a:gd name="connsiteX2" fmla="*/ 1819266 w 2120900"/>
              <a:gd name="connsiteY2" fmla="*/ 1060450 h 3390901"/>
              <a:gd name="connsiteX3" fmla="*/ 1819266 w 2120900"/>
              <a:gd name="connsiteY3" fmla="*/ 1770570 h 3390901"/>
              <a:gd name="connsiteX4" fmla="*/ 1881871 w 2120900"/>
              <a:gd name="connsiteY4" fmla="*/ 1846449 h 3390901"/>
              <a:gd name="connsiteX5" fmla="*/ 2051050 w 2120900"/>
              <a:gd name="connsiteY5" fmla="*/ 2400302 h 3390901"/>
              <a:gd name="connsiteX6" fmla="*/ 1060451 w 2120900"/>
              <a:gd name="connsiteY6" fmla="*/ 3390901 h 3390901"/>
              <a:gd name="connsiteX7" fmla="*/ 69852 w 2120900"/>
              <a:gd name="connsiteY7" fmla="*/ 2400302 h 3390901"/>
              <a:gd name="connsiteX8" fmla="*/ 239031 w 2120900"/>
              <a:gd name="connsiteY8" fmla="*/ 1846449 h 3390901"/>
              <a:gd name="connsiteX9" fmla="*/ 301634 w 2120900"/>
              <a:gd name="connsiteY9" fmla="*/ 1770573 h 3390901"/>
              <a:gd name="connsiteX10" fmla="*/ 301634 w 2120900"/>
              <a:gd name="connsiteY10" fmla="*/ 1060450 h 3390901"/>
              <a:gd name="connsiteX11" fmla="*/ 0 w 2120900"/>
              <a:gd name="connsiteY11" fmla="*/ 1060450 h 339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0900" h="3390901">
                <a:moveTo>
                  <a:pt x="1060450" y="0"/>
                </a:moveTo>
                <a:lnTo>
                  <a:pt x="2120900" y="1060450"/>
                </a:lnTo>
                <a:lnTo>
                  <a:pt x="1819266" y="1060450"/>
                </a:lnTo>
                <a:lnTo>
                  <a:pt x="1819266" y="1770570"/>
                </a:lnTo>
                <a:lnTo>
                  <a:pt x="1881871" y="1846449"/>
                </a:lnTo>
                <a:cubicBezTo>
                  <a:pt x="1988682" y="2004549"/>
                  <a:pt x="2051050" y="2195142"/>
                  <a:pt x="2051050" y="2400302"/>
                </a:cubicBezTo>
                <a:cubicBezTo>
                  <a:pt x="2051050" y="2947395"/>
                  <a:pt x="1607544" y="3390901"/>
                  <a:pt x="1060451" y="3390901"/>
                </a:cubicBezTo>
                <a:cubicBezTo>
                  <a:pt x="513358" y="3390901"/>
                  <a:pt x="69852" y="2947395"/>
                  <a:pt x="69852" y="2400302"/>
                </a:cubicBezTo>
                <a:cubicBezTo>
                  <a:pt x="69852" y="2195142"/>
                  <a:pt x="132220" y="2004549"/>
                  <a:pt x="239031" y="1846449"/>
                </a:cubicBezTo>
                <a:lnTo>
                  <a:pt x="301634" y="1770573"/>
                </a:lnTo>
                <a:lnTo>
                  <a:pt x="301634" y="1060450"/>
                </a:lnTo>
                <a:lnTo>
                  <a:pt x="0" y="1060450"/>
                </a:lnTo>
                <a:close/>
              </a:path>
            </a:pathLst>
          </a:custGeom>
          <a:noFill/>
          <a:ln w="12700">
            <a:solidFill>
              <a:srgbClr val="073B48"/>
            </a:solidFill>
          </a:ln>
          <a:effectLst>
            <a:innerShdw blurRad="2159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6402070" y="1882285"/>
            <a:ext cx="2120900" cy="3390901"/>
          </a:xfrm>
          <a:custGeom>
            <a:avLst/>
            <a:gdLst>
              <a:gd name="connsiteX0" fmla="*/ 1060450 w 2120900"/>
              <a:gd name="connsiteY0" fmla="*/ 0 h 3390901"/>
              <a:gd name="connsiteX1" fmla="*/ 2120900 w 2120900"/>
              <a:gd name="connsiteY1" fmla="*/ 1060450 h 3390901"/>
              <a:gd name="connsiteX2" fmla="*/ 1819266 w 2120900"/>
              <a:gd name="connsiteY2" fmla="*/ 1060450 h 3390901"/>
              <a:gd name="connsiteX3" fmla="*/ 1819266 w 2120900"/>
              <a:gd name="connsiteY3" fmla="*/ 1770570 h 3390901"/>
              <a:gd name="connsiteX4" fmla="*/ 1881871 w 2120900"/>
              <a:gd name="connsiteY4" fmla="*/ 1846449 h 3390901"/>
              <a:gd name="connsiteX5" fmla="*/ 2051050 w 2120900"/>
              <a:gd name="connsiteY5" fmla="*/ 2400302 h 3390901"/>
              <a:gd name="connsiteX6" fmla="*/ 1060451 w 2120900"/>
              <a:gd name="connsiteY6" fmla="*/ 3390901 h 3390901"/>
              <a:gd name="connsiteX7" fmla="*/ 69852 w 2120900"/>
              <a:gd name="connsiteY7" fmla="*/ 2400302 h 3390901"/>
              <a:gd name="connsiteX8" fmla="*/ 239031 w 2120900"/>
              <a:gd name="connsiteY8" fmla="*/ 1846449 h 3390901"/>
              <a:gd name="connsiteX9" fmla="*/ 301634 w 2120900"/>
              <a:gd name="connsiteY9" fmla="*/ 1770573 h 3390901"/>
              <a:gd name="connsiteX10" fmla="*/ 301634 w 2120900"/>
              <a:gd name="connsiteY10" fmla="*/ 1060450 h 3390901"/>
              <a:gd name="connsiteX11" fmla="*/ 0 w 2120900"/>
              <a:gd name="connsiteY11" fmla="*/ 1060450 h 339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0900" h="3390901">
                <a:moveTo>
                  <a:pt x="1060450" y="0"/>
                </a:moveTo>
                <a:lnTo>
                  <a:pt x="2120900" y="1060450"/>
                </a:lnTo>
                <a:lnTo>
                  <a:pt x="1819266" y="1060450"/>
                </a:lnTo>
                <a:lnTo>
                  <a:pt x="1819266" y="1770570"/>
                </a:lnTo>
                <a:lnTo>
                  <a:pt x="1881871" y="1846449"/>
                </a:lnTo>
                <a:cubicBezTo>
                  <a:pt x="1988682" y="2004549"/>
                  <a:pt x="2051050" y="2195142"/>
                  <a:pt x="2051050" y="2400302"/>
                </a:cubicBezTo>
                <a:cubicBezTo>
                  <a:pt x="2051050" y="2947395"/>
                  <a:pt x="1607544" y="3390901"/>
                  <a:pt x="1060451" y="3390901"/>
                </a:cubicBezTo>
                <a:cubicBezTo>
                  <a:pt x="513358" y="3390901"/>
                  <a:pt x="69852" y="2947395"/>
                  <a:pt x="69852" y="2400302"/>
                </a:cubicBezTo>
                <a:cubicBezTo>
                  <a:pt x="69852" y="2195142"/>
                  <a:pt x="132220" y="2004549"/>
                  <a:pt x="239031" y="1846449"/>
                </a:cubicBezTo>
                <a:lnTo>
                  <a:pt x="301634" y="1770573"/>
                </a:lnTo>
                <a:lnTo>
                  <a:pt x="301634" y="1060450"/>
                </a:lnTo>
                <a:lnTo>
                  <a:pt x="0" y="1060450"/>
                </a:lnTo>
                <a:close/>
              </a:path>
            </a:pathLst>
          </a:custGeom>
          <a:noFill/>
          <a:ln w="12700">
            <a:solidFill>
              <a:srgbClr val="01131F"/>
            </a:solidFill>
          </a:ln>
          <a:effectLst>
            <a:innerShdw blurRad="2159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9153842" y="1882285"/>
            <a:ext cx="2120900" cy="3390901"/>
          </a:xfrm>
          <a:custGeom>
            <a:avLst/>
            <a:gdLst>
              <a:gd name="connsiteX0" fmla="*/ 1060450 w 2120900"/>
              <a:gd name="connsiteY0" fmla="*/ 0 h 3390901"/>
              <a:gd name="connsiteX1" fmla="*/ 2120900 w 2120900"/>
              <a:gd name="connsiteY1" fmla="*/ 1060450 h 3390901"/>
              <a:gd name="connsiteX2" fmla="*/ 1819266 w 2120900"/>
              <a:gd name="connsiteY2" fmla="*/ 1060450 h 3390901"/>
              <a:gd name="connsiteX3" fmla="*/ 1819266 w 2120900"/>
              <a:gd name="connsiteY3" fmla="*/ 1770570 h 3390901"/>
              <a:gd name="connsiteX4" fmla="*/ 1881871 w 2120900"/>
              <a:gd name="connsiteY4" fmla="*/ 1846449 h 3390901"/>
              <a:gd name="connsiteX5" fmla="*/ 2051050 w 2120900"/>
              <a:gd name="connsiteY5" fmla="*/ 2400302 h 3390901"/>
              <a:gd name="connsiteX6" fmla="*/ 1060451 w 2120900"/>
              <a:gd name="connsiteY6" fmla="*/ 3390901 h 3390901"/>
              <a:gd name="connsiteX7" fmla="*/ 69852 w 2120900"/>
              <a:gd name="connsiteY7" fmla="*/ 2400302 h 3390901"/>
              <a:gd name="connsiteX8" fmla="*/ 239031 w 2120900"/>
              <a:gd name="connsiteY8" fmla="*/ 1846449 h 3390901"/>
              <a:gd name="connsiteX9" fmla="*/ 301634 w 2120900"/>
              <a:gd name="connsiteY9" fmla="*/ 1770573 h 3390901"/>
              <a:gd name="connsiteX10" fmla="*/ 301634 w 2120900"/>
              <a:gd name="connsiteY10" fmla="*/ 1060450 h 3390901"/>
              <a:gd name="connsiteX11" fmla="*/ 0 w 2120900"/>
              <a:gd name="connsiteY11" fmla="*/ 1060450 h 339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0900" h="3390901">
                <a:moveTo>
                  <a:pt x="1060450" y="0"/>
                </a:moveTo>
                <a:lnTo>
                  <a:pt x="2120900" y="1060450"/>
                </a:lnTo>
                <a:lnTo>
                  <a:pt x="1819266" y="1060450"/>
                </a:lnTo>
                <a:lnTo>
                  <a:pt x="1819266" y="1770570"/>
                </a:lnTo>
                <a:lnTo>
                  <a:pt x="1881871" y="1846449"/>
                </a:lnTo>
                <a:cubicBezTo>
                  <a:pt x="1988682" y="2004549"/>
                  <a:pt x="2051050" y="2195142"/>
                  <a:pt x="2051050" y="2400302"/>
                </a:cubicBezTo>
                <a:cubicBezTo>
                  <a:pt x="2051050" y="2947395"/>
                  <a:pt x="1607544" y="3390901"/>
                  <a:pt x="1060451" y="3390901"/>
                </a:cubicBezTo>
                <a:cubicBezTo>
                  <a:pt x="513358" y="3390901"/>
                  <a:pt x="69852" y="2947395"/>
                  <a:pt x="69852" y="2400302"/>
                </a:cubicBezTo>
                <a:cubicBezTo>
                  <a:pt x="69852" y="2195142"/>
                  <a:pt x="132220" y="2004549"/>
                  <a:pt x="239031" y="1846449"/>
                </a:cubicBezTo>
                <a:lnTo>
                  <a:pt x="301634" y="1770573"/>
                </a:lnTo>
                <a:lnTo>
                  <a:pt x="301634" y="1060450"/>
                </a:lnTo>
                <a:lnTo>
                  <a:pt x="0" y="1060450"/>
                </a:lnTo>
                <a:close/>
              </a:path>
            </a:pathLst>
          </a:custGeom>
          <a:noFill/>
          <a:ln w="12700">
            <a:solidFill>
              <a:srgbClr val="073B48"/>
            </a:solidFill>
          </a:ln>
          <a:effectLst>
            <a:innerShdw blurRad="2159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747" y="171451"/>
            <a:ext cx="405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正五边形 2"/>
          <p:cNvSpPr/>
          <p:nvPr/>
        </p:nvSpPr>
        <p:spPr>
          <a:xfrm>
            <a:off x="5008880" y="3411758"/>
            <a:ext cx="2162810" cy="2162810"/>
          </a:xfrm>
          <a:prstGeom prst="pentag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正五边形 4"/>
          <p:cNvSpPr/>
          <p:nvPr/>
        </p:nvSpPr>
        <p:spPr>
          <a:xfrm rot="2220000">
            <a:off x="6242685" y="1796318"/>
            <a:ext cx="2162810" cy="2162810"/>
          </a:xfrm>
          <a:prstGeom prst="pentag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正五边形 8"/>
          <p:cNvSpPr/>
          <p:nvPr/>
        </p:nvSpPr>
        <p:spPr>
          <a:xfrm rot="19380000" flipH="1">
            <a:off x="3786505" y="1796318"/>
            <a:ext cx="2162810" cy="2162810"/>
          </a:xfrm>
          <a:prstGeom prst="pentag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984221" y="1763197"/>
            <a:ext cx="229235" cy="2768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2"/>
          <p:cNvSpPr txBox="1"/>
          <p:nvPr/>
        </p:nvSpPr>
        <p:spPr>
          <a:xfrm flipH="1">
            <a:off x="1677035" y="1172748"/>
            <a:ext cx="22339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17280000">
            <a:off x="3570583" y="3237677"/>
            <a:ext cx="229235" cy="276860"/>
          </a:xfrm>
          <a:prstGeom prst="lin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4980000">
            <a:off x="7967577" y="1770342"/>
            <a:ext cx="229235" cy="2768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4320000" flipH="1">
            <a:off x="8357257" y="3257997"/>
            <a:ext cx="229235" cy="2768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6000000" flipH="1">
            <a:off x="6746245" y="5562477"/>
            <a:ext cx="229235" cy="276860"/>
          </a:xfrm>
          <a:prstGeom prst="line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5600000">
            <a:off x="5205725" y="5562477"/>
            <a:ext cx="229235" cy="276860"/>
          </a:xfrm>
          <a:prstGeom prst="line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2"/>
          <p:cNvSpPr txBox="1"/>
          <p:nvPr/>
        </p:nvSpPr>
        <p:spPr>
          <a:xfrm flipH="1">
            <a:off x="8287385" y="1161953"/>
            <a:ext cx="22339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8837295" y="3252373"/>
            <a:ext cx="22339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1119505" y="3244753"/>
            <a:ext cx="22339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2668905" y="5837458"/>
            <a:ext cx="259524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7354570" y="5837458"/>
            <a:ext cx="259524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1677035" y="75301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1119505" y="280025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2668905" y="538724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8287385" y="75936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8837295" y="282057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7354570" y="5387243"/>
            <a:ext cx="2012950" cy="43037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单击键入标题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4168140" y="2810418"/>
            <a:ext cx="154114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WORDS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6471920" y="2810418"/>
            <a:ext cx="154114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WORDS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5311775" y="4524918"/>
            <a:ext cx="154114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KEY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WORDS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73B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73B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病历"/>
          <p:cNvSpPr/>
          <p:nvPr/>
        </p:nvSpPr>
        <p:spPr bwMode="auto">
          <a:xfrm>
            <a:off x="4761865" y="2300508"/>
            <a:ext cx="315595" cy="448945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回收"/>
          <p:cNvSpPr/>
          <p:nvPr/>
        </p:nvSpPr>
        <p:spPr bwMode="auto">
          <a:xfrm>
            <a:off x="7033895" y="2332258"/>
            <a:ext cx="437515" cy="437515"/>
          </a:xfrm>
          <a:custGeom>
            <a:avLst/>
            <a:gdLst>
              <a:gd name="T0" fmla="*/ 186247 w 2959101"/>
              <a:gd name="T1" fmla="*/ 1226349 h 2789237"/>
              <a:gd name="T2" fmla="*/ 230689 w 2959101"/>
              <a:gd name="T3" fmla="*/ 1237612 h 2789237"/>
              <a:gd name="T4" fmla="*/ 288413 w 2959101"/>
              <a:gd name="T5" fmla="*/ 1242988 h 2789237"/>
              <a:gd name="T6" fmla="*/ 479719 w 2959101"/>
              <a:gd name="T7" fmla="*/ 1671247 h 2789237"/>
              <a:gd name="T8" fmla="*/ 447792 w 2959101"/>
              <a:gd name="T9" fmla="*/ 1667919 h 2789237"/>
              <a:gd name="T10" fmla="*/ 425571 w 2959101"/>
              <a:gd name="T11" fmla="*/ 1655632 h 2789237"/>
              <a:gd name="T12" fmla="*/ 406415 w 2959101"/>
              <a:gd name="T13" fmla="*/ 1632337 h 2789237"/>
              <a:gd name="T14" fmla="*/ 1684037 w 2959101"/>
              <a:gd name="T15" fmla="*/ 1235155 h 2789237"/>
              <a:gd name="T16" fmla="*/ 1739462 w 2959101"/>
              <a:gd name="T17" fmla="*/ 1231059 h 2789237"/>
              <a:gd name="T18" fmla="*/ 1778540 w 2959101"/>
              <a:gd name="T19" fmla="*/ 1219540 h 2789237"/>
              <a:gd name="T20" fmla="*/ 1816086 w 2959101"/>
              <a:gd name="T21" fmla="*/ 1198804 h 2789237"/>
              <a:gd name="T22" fmla="*/ 1573698 w 2959101"/>
              <a:gd name="T23" fmla="*/ 1645505 h 2789237"/>
              <a:gd name="T24" fmla="*/ 1560927 w 2959101"/>
              <a:gd name="T25" fmla="*/ 1659840 h 2789237"/>
              <a:gd name="T26" fmla="*/ 1547390 w 2959101"/>
              <a:gd name="T27" fmla="*/ 1666496 h 2789237"/>
              <a:gd name="T28" fmla="*/ 1509589 w 2959101"/>
              <a:gd name="T29" fmla="*/ 1671104 h 2789237"/>
              <a:gd name="T30" fmla="*/ 1044479 w 2959101"/>
              <a:gd name="T31" fmla="*/ 1465033 h 2789237"/>
              <a:gd name="T32" fmla="*/ 653055 w 2959101"/>
              <a:gd name="T33" fmla="*/ 989868 h 2789237"/>
              <a:gd name="T34" fmla="*/ 262244 w 2959101"/>
              <a:gd name="T35" fmla="*/ 1208432 h 2789237"/>
              <a:gd name="T36" fmla="*/ 203201 w 2959101"/>
              <a:gd name="T37" fmla="*/ 1197683 h 2789237"/>
              <a:gd name="T38" fmla="*/ 151059 w 2959101"/>
              <a:gd name="T39" fmla="*/ 1173369 h 2789237"/>
              <a:gd name="T40" fmla="*/ 106841 w 2959101"/>
              <a:gd name="T41" fmla="*/ 1139075 h 2789237"/>
              <a:gd name="T42" fmla="*/ 72846 w 2959101"/>
              <a:gd name="T43" fmla="*/ 1097359 h 2789237"/>
              <a:gd name="T44" fmla="*/ 49586 w 2959101"/>
              <a:gd name="T45" fmla="*/ 1051547 h 2789237"/>
              <a:gd name="T46" fmla="*/ 39874 w 2959101"/>
              <a:gd name="T47" fmla="*/ 1004712 h 2789237"/>
              <a:gd name="T48" fmla="*/ 44474 w 2959101"/>
              <a:gd name="T49" fmla="*/ 953782 h 2789237"/>
              <a:gd name="T50" fmla="*/ 156427 w 2959101"/>
              <a:gd name="T51" fmla="*/ 723445 h 2789237"/>
              <a:gd name="T52" fmla="*/ 1881769 w 2959101"/>
              <a:gd name="T53" fmla="*/ 891877 h 2789237"/>
              <a:gd name="T54" fmla="*/ 1894788 w 2959101"/>
              <a:gd name="T55" fmla="*/ 923328 h 2789237"/>
              <a:gd name="T56" fmla="*/ 1902958 w 2959101"/>
              <a:gd name="T57" fmla="*/ 957080 h 2789237"/>
              <a:gd name="T58" fmla="*/ 1904745 w 2959101"/>
              <a:gd name="T59" fmla="*/ 994156 h 2789237"/>
              <a:gd name="T60" fmla="*/ 1893767 w 2959101"/>
              <a:gd name="T61" fmla="*/ 1047342 h 2789237"/>
              <a:gd name="T62" fmla="*/ 1869771 w 2959101"/>
              <a:gd name="T63" fmla="*/ 1095413 h 2789237"/>
              <a:gd name="T64" fmla="*/ 1834797 w 2959101"/>
              <a:gd name="T65" fmla="*/ 1136069 h 2789237"/>
              <a:gd name="T66" fmla="*/ 1792164 w 2959101"/>
              <a:gd name="T67" fmla="*/ 1167520 h 2789237"/>
              <a:gd name="T68" fmla="*/ 1744425 w 2959101"/>
              <a:gd name="T69" fmla="*/ 1188999 h 2789237"/>
              <a:gd name="T70" fmla="*/ 1694645 w 2959101"/>
              <a:gd name="T71" fmla="*/ 1198460 h 2789237"/>
              <a:gd name="T72" fmla="*/ 1531517 w 2959101"/>
              <a:gd name="T73" fmla="*/ 727463 h 2789237"/>
              <a:gd name="T74" fmla="*/ 1310612 w 2959101"/>
              <a:gd name="T75" fmla="*/ 512 h 2789237"/>
              <a:gd name="T76" fmla="*/ 1333869 w 2959101"/>
              <a:gd name="T77" fmla="*/ 7934 h 2789237"/>
              <a:gd name="T78" fmla="*/ 1352526 w 2959101"/>
              <a:gd name="T79" fmla="*/ 26874 h 2789237"/>
              <a:gd name="T80" fmla="*/ 1493861 w 2959101"/>
              <a:gd name="T81" fmla="*/ 264384 h 2789237"/>
              <a:gd name="T82" fmla="*/ 892487 w 2959101"/>
              <a:gd name="T83" fmla="*/ 95976 h 2789237"/>
              <a:gd name="T84" fmla="*/ 832682 w 2959101"/>
              <a:gd name="T85" fmla="*/ 21499 h 2789237"/>
              <a:gd name="T86" fmla="*/ 658932 w 2959101"/>
              <a:gd name="T87" fmla="*/ 0 h 2789237"/>
              <a:gd name="T88" fmla="*/ 706710 w 2959101"/>
              <a:gd name="T89" fmla="*/ 3069 h 2789237"/>
              <a:gd name="T90" fmla="*/ 746568 w 2959101"/>
              <a:gd name="T91" fmla="*/ 12022 h 2789237"/>
              <a:gd name="T92" fmla="*/ 779783 w 2959101"/>
              <a:gd name="T93" fmla="*/ 26347 h 2789237"/>
              <a:gd name="T94" fmla="*/ 807888 w 2959101"/>
              <a:gd name="T95" fmla="*/ 45788 h 2789237"/>
              <a:gd name="T96" fmla="*/ 831905 w 2959101"/>
              <a:gd name="T97" fmla="*/ 69578 h 2789237"/>
              <a:gd name="T98" fmla="*/ 862565 w 2959101"/>
              <a:gd name="T99" fmla="*/ 112553 h 2789237"/>
              <a:gd name="T100" fmla="*/ 861798 w 2959101"/>
              <a:gd name="T101" fmla="*/ 328704 h 2789237"/>
              <a:gd name="T102" fmla="*/ 501800 w 2959101"/>
              <a:gd name="T103" fmla="*/ 83903 h 2789237"/>
              <a:gd name="T104" fmla="*/ 531183 w 2959101"/>
              <a:gd name="T105" fmla="*/ 43998 h 2789237"/>
              <a:gd name="T106" fmla="*/ 566697 w 2959101"/>
              <a:gd name="T107" fmla="*/ 17394 h 2789237"/>
              <a:gd name="T108" fmla="*/ 612431 w 2959101"/>
              <a:gd name="T109" fmla="*/ 3325 h 2789237"/>
              <a:gd name="T110" fmla="*/ 658932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叶子"/>
          <p:cNvSpPr/>
          <p:nvPr/>
        </p:nvSpPr>
        <p:spPr bwMode="auto">
          <a:xfrm>
            <a:off x="5894070" y="3947063"/>
            <a:ext cx="403860" cy="494030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rgbClr val="073B4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PP_MARK_KEY" val="ac733b2a-1aaf-4b60-84d6-be68fea28a81"/>
  <p:tag name="COMMONDATA" val="eyJjb3VudCI6MywiaGRpZCI6ImMyNDU1YzIyZWYzNmE2MzU1Njk3ZTQ4MmJmOTc0ZDUyIiwidXNlckNvdW50Ijoz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5525</Words>
  <Application>WPS 演示</Application>
  <PresentationFormat>宽屏</PresentationFormat>
  <Paragraphs>587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微软雅黑 Light</vt:lpstr>
      <vt:lpstr>黑体</vt:lpstr>
      <vt:lpstr>Impact</vt:lpstr>
      <vt:lpstr>等线</vt:lpstr>
      <vt:lpstr>等线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</dc:creator>
  <cp:lastModifiedBy>李孝勇</cp:lastModifiedBy>
  <cp:revision>41</cp:revision>
  <dcterms:created xsi:type="dcterms:W3CDTF">2018-07-11T09:44:00Z</dcterms:created>
  <dcterms:modified xsi:type="dcterms:W3CDTF">2023-06-10T06:27:42Z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2052-11.1.0.14177</vt:lpwstr>
  </property>
  <property fmtid="{D5CDD505-2E9C-101B-9397-08002B2CF9AE}" pid="3" name="KSOTemplateUUID">
    <vt:lpwstr>v1.0_mb_yfrPJmDMbZeFjPdIBmMtyw==</vt:lpwstr>
  </property>
  <property fmtid="{D5CDD505-2E9C-101B-9397-08002B2CF9AE}" pid="4" name="ICV">
    <vt:lpwstr>60A1275A9CB74AD8BF85E38D9C0F332B_12</vt:lpwstr>
  </property>
</Properties>
</file>